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Lst>
  <p:notesMasterIdLst>
    <p:notesMasterId r:id="rId15"/>
  </p:notesMasterIdLst>
  <p:handoutMasterIdLst>
    <p:handoutMasterId r:id="rId16"/>
  </p:handoutMasterIdLst>
  <p:sldIdLst>
    <p:sldId id="256" r:id="rId5"/>
    <p:sldId id="257" r:id="rId6"/>
    <p:sldId id="258" r:id="rId7"/>
    <p:sldId id="272" r:id="rId8"/>
    <p:sldId id="273" r:id="rId9"/>
    <p:sldId id="259" r:id="rId10"/>
    <p:sldId id="274" r:id="rId11"/>
    <p:sldId id="275" r:id="rId12"/>
    <p:sldId id="276"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797"/>
    <a:srgbClr val="CD2F79"/>
    <a:srgbClr val="6867AF"/>
    <a:srgbClr val="11AECF"/>
    <a:srgbClr val="6FC6A5"/>
    <a:srgbClr val="1C8181"/>
    <a:srgbClr val="AFD136"/>
    <a:srgbClr val="70BA44"/>
    <a:srgbClr val="AED136"/>
    <a:srgbClr val="80B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0"/>
    <p:restoredTop sz="72720" autoAdjust="0"/>
  </p:normalViewPr>
  <p:slideViewPr>
    <p:cSldViewPr snapToGrid="0" snapToObjects="1">
      <p:cViewPr>
        <p:scale>
          <a:sx n="106" d="100"/>
          <a:sy n="106" d="100"/>
        </p:scale>
        <p:origin x="52" y="-252"/>
      </p:cViewPr>
      <p:guideLst/>
    </p:cSldViewPr>
  </p:slideViewPr>
  <p:notesTextViewPr>
    <p:cViewPr>
      <p:scale>
        <a:sx n="1" d="1"/>
        <a:sy n="1" d="1"/>
      </p:scale>
      <p:origin x="0" y="0"/>
    </p:cViewPr>
  </p:notesTextViewPr>
  <p:sorterViewPr>
    <p:cViewPr>
      <p:scale>
        <a:sx n="158" d="100"/>
        <a:sy n="158" d="100"/>
      </p:scale>
      <p:origin x="0" y="0"/>
    </p:cViewPr>
  </p:sorter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67C129-A129-2344-9EBB-D0CBD360FA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FFCDFA1F-B97B-2F45-831B-CAAD0400EE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8426EA-8EF6-3549-9B25-56DF884D61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876B37-2A24-1D48-900C-428BDDCFEAED}" type="slidenum">
              <a:rPr lang="en-US" smtClean="0"/>
              <a:t>‹#›</a:t>
            </a:fld>
            <a:endParaRPr lang="en-US"/>
          </a:p>
        </p:txBody>
      </p:sp>
      <p:sp>
        <p:nvSpPr>
          <p:cNvPr id="6" name="Date Placeholder 5">
            <a:extLst>
              <a:ext uri="{FF2B5EF4-FFF2-40B4-BE49-F238E27FC236}">
                <a16:creationId xmlns:a16="http://schemas.microsoft.com/office/drawing/2014/main" id="{8C0ECA81-B04B-8242-8D92-5700D0185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0F5F81-2E4F-524E-8DE6-055990DE6C7A}" type="datetimeFigureOut">
              <a:rPr lang="en-US" smtClean="0"/>
              <a:t>04/19/2023</a:t>
            </a:fld>
            <a:endParaRPr lang="en-US"/>
          </a:p>
        </p:txBody>
      </p:sp>
    </p:spTree>
    <p:extLst>
      <p:ext uri="{BB962C8B-B14F-4D97-AF65-F5344CB8AC3E}">
        <p14:creationId xmlns:p14="http://schemas.microsoft.com/office/powerpoint/2010/main" val="258523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4D7D-94CD-454D-943F-02DA42F70B62}" type="datetimeFigureOut">
              <a:rPr lang="en-US" smtClean="0"/>
              <a:t>04/19/2023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4BB22-A01A-DF4D-A9F3-9B9F576A0B9B}" type="slidenum">
              <a:rPr lang="en-US" smtClean="0"/>
              <a:t>‹#›</a:t>
            </a:fld>
            <a:endParaRPr lang="en-US"/>
          </a:p>
        </p:txBody>
      </p:sp>
    </p:spTree>
    <p:extLst>
      <p:ext uri="{BB962C8B-B14F-4D97-AF65-F5344CB8AC3E}">
        <p14:creationId xmlns:p14="http://schemas.microsoft.com/office/powerpoint/2010/main" val="248710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84BB22-A01A-DF4D-A9F3-9B9F576A0B9B}" type="slidenum">
              <a:rPr lang="en-US" smtClean="0"/>
              <a:t>1</a:t>
            </a:fld>
            <a:endParaRPr lang="en-US"/>
          </a:p>
        </p:txBody>
      </p:sp>
    </p:spTree>
    <p:extLst>
      <p:ext uri="{BB962C8B-B14F-4D97-AF65-F5344CB8AC3E}">
        <p14:creationId xmlns:p14="http://schemas.microsoft.com/office/powerpoint/2010/main" val="178515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84BB22-A01A-DF4D-A9F3-9B9F576A0B9B}" type="slidenum">
              <a:rPr lang="en-US" smtClean="0"/>
              <a:t>10</a:t>
            </a:fld>
            <a:endParaRPr lang="en-US"/>
          </a:p>
        </p:txBody>
      </p:sp>
    </p:spTree>
    <p:extLst>
      <p:ext uri="{BB962C8B-B14F-4D97-AF65-F5344CB8AC3E}">
        <p14:creationId xmlns:p14="http://schemas.microsoft.com/office/powerpoint/2010/main" val="56784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84BB22-A01A-DF4D-A9F3-9B9F576A0B9B}" type="slidenum">
              <a:rPr lang="en-US" smtClean="0"/>
              <a:t>2</a:t>
            </a:fld>
            <a:endParaRPr lang="en-US"/>
          </a:p>
        </p:txBody>
      </p:sp>
    </p:spTree>
    <p:extLst>
      <p:ext uri="{BB962C8B-B14F-4D97-AF65-F5344CB8AC3E}">
        <p14:creationId xmlns:p14="http://schemas.microsoft.com/office/powerpoint/2010/main" val="49430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Intent of this slide is to level-set the audience regarding cyber threats in the education industry:</a:t>
            </a:r>
          </a:p>
          <a:p>
            <a:endParaRPr lang="en-US" b="0" dirty="0"/>
          </a:p>
          <a:p>
            <a:r>
              <a:rPr lang="en-US" b="0" dirty="0"/>
              <a:t>Education is not in the top 5 targets by industry. But it’s not at the bottom, either.</a:t>
            </a:r>
          </a:p>
          <a:p>
            <a:endParaRPr lang="en-US" b="0" dirty="0"/>
          </a:p>
          <a:p>
            <a:endParaRPr lang="en-US" b="1" dirty="0"/>
          </a:p>
          <a:p>
            <a:r>
              <a:rPr lang="en-US" b="1" dirty="0"/>
              <a:t>LEFT GRAPHIC: </a:t>
            </a:r>
            <a:r>
              <a:rPr lang="en-US" b="0" dirty="0"/>
              <a:t>Cybersecurity incidents &amp; breaches by industry; education is in the upper middle of the list. (worldwide)</a:t>
            </a:r>
          </a:p>
          <a:p>
            <a:endParaRPr lang="en-US" b="0" dirty="0"/>
          </a:p>
          <a:p>
            <a:r>
              <a:rPr lang="en-US" b="1" dirty="0"/>
              <a:t>RIGHT GRAPHIC: </a:t>
            </a:r>
            <a:r>
              <a:rPr lang="en-US" b="0" dirty="0"/>
              <a:t>The increase in K12 cyber incidents (by type) over time. (US only)</a:t>
            </a:r>
          </a:p>
        </p:txBody>
      </p:sp>
      <p:sp>
        <p:nvSpPr>
          <p:cNvPr id="4" name="Slide Number Placeholder 3"/>
          <p:cNvSpPr>
            <a:spLocks noGrp="1"/>
          </p:cNvSpPr>
          <p:nvPr>
            <p:ph type="sldNum" sz="quarter" idx="5"/>
          </p:nvPr>
        </p:nvSpPr>
        <p:spPr/>
        <p:txBody>
          <a:bodyPr/>
          <a:lstStyle/>
          <a:p>
            <a:fld id="{3684BB22-A01A-DF4D-A9F3-9B9F576A0B9B}" type="slidenum">
              <a:rPr lang="en-US" smtClean="0"/>
              <a:t>3</a:t>
            </a:fld>
            <a:endParaRPr lang="en-US"/>
          </a:p>
        </p:txBody>
      </p:sp>
    </p:spTree>
    <p:extLst>
      <p:ext uri="{BB962C8B-B14F-4D97-AF65-F5344CB8AC3E}">
        <p14:creationId xmlns:p14="http://schemas.microsoft.com/office/powerpoint/2010/main" val="349438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brief look at some of the higher profile Education-related data breaches in 2022.</a:t>
            </a:r>
          </a:p>
          <a:p>
            <a:endParaRPr lang="en-US" b="0" dirty="0"/>
          </a:p>
          <a:p>
            <a:endParaRPr lang="en-US" b="0" dirty="0"/>
          </a:p>
          <a:p>
            <a:r>
              <a:rPr lang="en-US" b="1" dirty="0"/>
              <a:t>LEFT PICTURE: </a:t>
            </a:r>
            <a:r>
              <a:rPr lang="en-US" b="0" dirty="0"/>
              <a:t>Dallas Independent School District hacked by 2 students. Lesson learned: The School District was told by consultants a year prior about vulnerabilities, but did not remediate them.</a:t>
            </a:r>
          </a:p>
          <a:p>
            <a:endParaRPr lang="en-US" b="0" dirty="0"/>
          </a:p>
          <a:p>
            <a:r>
              <a:rPr lang="en-US" b="1" dirty="0"/>
              <a:t>MIDDLE PICTURE: </a:t>
            </a:r>
            <a:r>
              <a:rPr lang="en-US" b="0" dirty="0"/>
              <a:t>Chicago Public Schools teacher evaluation vendor Battelle for Kids hit by ransomware. Lesson learned: Better vendor oversight is needed.</a:t>
            </a:r>
          </a:p>
          <a:p>
            <a:endParaRPr lang="en-US" b="0" dirty="0"/>
          </a:p>
          <a:p>
            <a:r>
              <a:rPr lang="en-US" b="1" dirty="0"/>
              <a:t>RIGHT PICTURE: </a:t>
            </a:r>
            <a:r>
              <a:rPr lang="en-US" b="0" dirty="0"/>
              <a:t>Grain Valley School District computer networks brought down by cyberattack (no data breach). Lesson learned: it’s not just the confidentiality of information that we must protect – we must also make sure our computer systems are available when we need them.</a:t>
            </a:r>
          </a:p>
        </p:txBody>
      </p:sp>
      <p:sp>
        <p:nvSpPr>
          <p:cNvPr id="4" name="Slide Number Placeholder 3"/>
          <p:cNvSpPr>
            <a:spLocks noGrp="1"/>
          </p:cNvSpPr>
          <p:nvPr>
            <p:ph type="sldNum" sz="quarter" idx="5"/>
          </p:nvPr>
        </p:nvSpPr>
        <p:spPr/>
        <p:txBody>
          <a:bodyPr/>
          <a:lstStyle/>
          <a:p>
            <a:fld id="{3684BB22-A01A-DF4D-A9F3-9B9F576A0B9B}" type="slidenum">
              <a:rPr lang="en-US" smtClean="0"/>
              <a:t>4</a:t>
            </a:fld>
            <a:endParaRPr lang="en-US"/>
          </a:p>
        </p:txBody>
      </p:sp>
    </p:spTree>
    <p:extLst>
      <p:ext uri="{BB962C8B-B14F-4D97-AF65-F5344CB8AC3E}">
        <p14:creationId xmlns:p14="http://schemas.microsoft.com/office/powerpoint/2010/main" val="320578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LEFT GRAPHIC: </a:t>
            </a:r>
            <a:r>
              <a:rPr lang="en-US" b="0" dirty="0"/>
              <a:t>These 3 types of incidents cause </a:t>
            </a:r>
            <a:r>
              <a:rPr lang="en-US" b="1" i="1" u="sng" dirty="0"/>
              <a:t>80% of all incidents </a:t>
            </a:r>
            <a:r>
              <a:rPr lang="en-US" b="0" dirty="0"/>
              <a:t>in this sector. Lessons Learned: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1. System Intrusion: we need to protect our own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2. Miscellaneous Errors: we need to make sure we are not doing things like emailing things to the wrong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3. Basic Web Application Attacks: we need to make sure our vendors which provide us with Internet-facing capabilities are protecting the systems appropriately.</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RIGHT GRAPHIC: </a:t>
            </a:r>
            <a:r>
              <a:rPr lang="en-US" b="0" dirty="0"/>
              <a:t>Threat Actor Types, Motivations &amp; Goals. Lessons Learned: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1. Internal Threats are more “real” for Education (25% compared to 18% average) – why?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2. Financial motivations are #1 (you can sell the data you steal).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3. Personal information is followed closely by credentials in terms of what is stolen.</a:t>
            </a:r>
            <a:endParaRPr lang="en-US" b="1" dirty="0"/>
          </a:p>
        </p:txBody>
      </p:sp>
      <p:sp>
        <p:nvSpPr>
          <p:cNvPr id="4" name="Slide Number Placeholder 3"/>
          <p:cNvSpPr>
            <a:spLocks noGrp="1"/>
          </p:cNvSpPr>
          <p:nvPr>
            <p:ph type="sldNum" sz="quarter" idx="5"/>
          </p:nvPr>
        </p:nvSpPr>
        <p:spPr/>
        <p:txBody>
          <a:bodyPr/>
          <a:lstStyle/>
          <a:p>
            <a:fld id="{3684BB22-A01A-DF4D-A9F3-9B9F576A0B9B}" type="slidenum">
              <a:rPr lang="en-US" smtClean="0"/>
              <a:t>5</a:t>
            </a:fld>
            <a:endParaRPr lang="en-US"/>
          </a:p>
        </p:txBody>
      </p:sp>
    </p:spTree>
    <p:extLst>
      <p:ext uri="{BB962C8B-B14F-4D97-AF65-F5344CB8AC3E}">
        <p14:creationId xmlns:p14="http://schemas.microsoft.com/office/powerpoint/2010/main" val="329801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Talk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What governments have done to try and set a minimum standard for protecting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What organizations have done to provide free (or inexpensive) resources to help cash-strapped entities comply with regulations</a:t>
            </a:r>
          </a:p>
        </p:txBody>
      </p:sp>
      <p:sp>
        <p:nvSpPr>
          <p:cNvPr id="4" name="Slide Number Placeholder 3"/>
          <p:cNvSpPr>
            <a:spLocks noGrp="1"/>
          </p:cNvSpPr>
          <p:nvPr>
            <p:ph type="sldNum" sz="quarter" idx="5"/>
          </p:nvPr>
        </p:nvSpPr>
        <p:spPr/>
        <p:txBody>
          <a:bodyPr/>
          <a:lstStyle/>
          <a:p>
            <a:fld id="{3684BB22-A01A-DF4D-A9F3-9B9F576A0B9B}" type="slidenum">
              <a:rPr lang="en-US" smtClean="0"/>
              <a:t>6</a:t>
            </a:fld>
            <a:endParaRPr lang="en-US"/>
          </a:p>
        </p:txBody>
      </p:sp>
    </p:spTree>
    <p:extLst>
      <p:ext uri="{BB962C8B-B14F-4D97-AF65-F5344CB8AC3E}">
        <p14:creationId xmlns:p14="http://schemas.microsoft.com/office/powerpoint/2010/main" val="225909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Brief overview of the Data Protection Act; NOT intended to be in-depth.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point: This is a commonsense, well-grounded law that is not impossible to comply with.</a:t>
            </a:r>
          </a:p>
        </p:txBody>
      </p:sp>
      <p:sp>
        <p:nvSpPr>
          <p:cNvPr id="4" name="Slide Number Placeholder 3"/>
          <p:cNvSpPr>
            <a:spLocks noGrp="1"/>
          </p:cNvSpPr>
          <p:nvPr>
            <p:ph type="sldNum" sz="quarter" idx="5"/>
          </p:nvPr>
        </p:nvSpPr>
        <p:spPr/>
        <p:txBody>
          <a:bodyPr/>
          <a:lstStyle/>
          <a:p>
            <a:fld id="{3684BB22-A01A-DF4D-A9F3-9B9F576A0B9B}" type="slidenum">
              <a:rPr lang="en-US" smtClean="0"/>
              <a:t>7</a:t>
            </a:fld>
            <a:endParaRPr lang="en-US"/>
          </a:p>
        </p:txBody>
      </p:sp>
    </p:spTree>
    <p:extLst>
      <p:ext uri="{BB962C8B-B14F-4D97-AF65-F5344CB8AC3E}">
        <p14:creationId xmlns:p14="http://schemas.microsoft.com/office/powerpoint/2010/main" val="147421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 about how you can do SO MANY things to help protect data without spending a lot of money (or any money at all, in some cases!)</a:t>
            </a:r>
          </a:p>
          <a:p>
            <a:endParaRPr lang="en-US" b="0" dirty="0"/>
          </a:p>
          <a:p>
            <a:endParaRPr lang="en-US" b="1" dirty="0"/>
          </a:p>
          <a:p>
            <a:r>
              <a:rPr lang="en-US" b="1" dirty="0"/>
              <a:t>LEFT GRAPHIC:</a:t>
            </a:r>
            <a:r>
              <a:rPr lang="en-US" b="0" dirty="0"/>
              <a:t> 12 recommendations for K12 educational organizations to protect their systems &amp; data.</a:t>
            </a:r>
          </a:p>
        </p:txBody>
      </p:sp>
      <p:sp>
        <p:nvSpPr>
          <p:cNvPr id="4" name="Slide Number Placeholder 3"/>
          <p:cNvSpPr>
            <a:spLocks noGrp="1"/>
          </p:cNvSpPr>
          <p:nvPr>
            <p:ph type="sldNum" sz="quarter" idx="5"/>
          </p:nvPr>
        </p:nvSpPr>
        <p:spPr/>
        <p:txBody>
          <a:bodyPr/>
          <a:lstStyle/>
          <a:p>
            <a:fld id="{3684BB22-A01A-DF4D-A9F3-9B9F576A0B9B}" type="slidenum">
              <a:rPr lang="en-US" smtClean="0"/>
              <a:t>8</a:t>
            </a:fld>
            <a:endParaRPr lang="en-US"/>
          </a:p>
        </p:txBody>
      </p:sp>
    </p:spTree>
    <p:extLst>
      <p:ext uri="{BB962C8B-B14F-4D97-AF65-F5344CB8AC3E}">
        <p14:creationId xmlns:p14="http://schemas.microsoft.com/office/powerpoint/2010/main" val="365569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point of this slide is two-fold: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To remind the audience that even though there is risk involved with the continued transition of education into high-tech, there is even greater reward.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Those that choose to remain in the past can still lose their systems and data to “basic” things like fire, vandalism, or theft.</a:t>
            </a:r>
          </a:p>
        </p:txBody>
      </p:sp>
      <p:sp>
        <p:nvSpPr>
          <p:cNvPr id="4" name="Slide Number Placeholder 3"/>
          <p:cNvSpPr>
            <a:spLocks noGrp="1"/>
          </p:cNvSpPr>
          <p:nvPr>
            <p:ph type="sldNum" sz="quarter" idx="5"/>
          </p:nvPr>
        </p:nvSpPr>
        <p:spPr/>
        <p:txBody>
          <a:bodyPr/>
          <a:lstStyle/>
          <a:p>
            <a:fld id="{3684BB22-A01A-DF4D-A9F3-9B9F576A0B9B}" type="slidenum">
              <a:rPr lang="en-US" smtClean="0"/>
              <a:t>9</a:t>
            </a:fld>
            <a:endParaRPr lang="en-US"/>
          </a:p>
        </p:txBody>
      </p:sp>
    </p:spTree>
    <p:extLst>
      <p:ext uri="{BB962C8B-B14F-4D97-AF65-F5344CB8AC3E}">
        <p14:creationId xmlns:p14="http://schemas.microsoft.com/office/powerpoint/2010/main" val="1863191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2D97B-60C4-7748-A993-7E7F7D41E8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52ABFE-9A19-A947-8E74-14CE6CC5FE21}"/>
              </a:ext>
            </a:extLst>
          </p:cNvPr>
          <p:cNvSpPr>
            <a:spLocks noGrp="1"/>
          </p:cNvSpPr>
          <p:nvPr>
            <p:ph type="title" hasCustomPrompt="1"/>
          </p:nvPr>
        </p:nvSpPr>
        <p:spPr>
          <a:xfrm>
            <a:off x="443963" y="1876231"/>
            <a:ext cx="7245896" cy="2306817"/>
          </a:xfrm>
          <a:prstGeom prst="rect">
            <a:avLst/>
          </a:prstGeom>
          <a:ln>
            <a:noFill/>
          </a:ln>
        </p:spPr>
        <p:txBody>
          <a:bodyPr anchor="b">
            <a:normAutofit/>
          </a:bodyPr>
          <a:lstStyle>
            <a:lvl1pPr>
              <a:spcBef>
                <a:spcPts val="600"/>
              </a:spcBef>
              <a:spcAft>
                <a:spcPts val="600"/>
              </a:spcAft>
              <a:defRPr sz="3600" b="1">
                <a:solidFill>
                  <a:schemeClr val="bg1"/>
                </a:solidFill>
              </a:defRPr>
            </a:lvl1pPr>
          </a:lstStyle>
          <a:p>
            <a:pPr lvl="0"/>
            <a:r>
              <a:rPr lang="en-US" dirty="0"/>
              <a:t>Click to add title</a:t>
            </a:r>
          </a:p>
        </p:txBody>
      </p:sp>
      <p:sp>
        <p:nvSpPr>
          <p:cNvPr id="25" name="Text Placeholder 24">
            <a:extLst>
              <a:ext uri="{FF2B5EF4-FFF2-40B4-BE49-F238E27FC236}">
                <a16:creationId xmlns:a16="http://schemas.microsoft.com/office/drawing/2014/main" id="{1B3B0D0F-B5F1-974C-A3CD-FB422BA9464B}"/>
              </a:ext>
            </a:extLst>
          </p:cNvPr>
          <p:cNvSpPr>
            <a:spLocks noGrp="1"/>
          </p:cNvSpPr>
          <p:nvPr>
            <p:ph type="body" sz="quarter" idx="11" hasCustomPrompt="1"/>
          </p:nvPr>
        </p:nvSpPr>
        <p:spPr>
          <a:xfrm>
            <a:off x="443924" y="4707105"/>
            <a:ext cx="7245350" cy="1672620"/>
          </a:xfrm>
          <a:prstGeom prst="rect">
            <a:avLst/>
          </a:prstGeom>
        </p:spPr>
        <p:txBody>
          <a:bodyPr>
            <a:normAutofit/>
          </a:bodyPr>
          <a:lstStyle>
            <a:lvl1pPr marL="0" indent="0">
              <a:spcBef>
                <a:spcPts val="600"/>
              </a:spcBef>
              <a:spcAft>
                <a:spcPts val="600"/>
              </a:spcAft>
              <a:buFontTx/>
              <a:buNone/>
              <a:defRPr sz="18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subtitle</a:t>
            </a:r>
          </a:p>
        </p:txBody>
      </p:sp>
      <p:cxnSp>
        <p:nvCxnSpPr>
          <p:cNvPr id="27" name="Straight Connector 26">
            <a:extLst>
              <a:ext uri="{FF2B5EF4-FFF2-40B4-BE49-F238E27FC236}">
                <a16:creationId xmlns:a16="http://schemas.microsoft.com/office/drawing/2014/main" id="{A9B32BCD-05D6-B648-BD2F-2CC8CC07C63B}"/>
              </a:ext>
            </a:extLst>
          </p:cNvPr>
          <p:cNvCxnSpPr/>
          <p:nvPr userDrawn="1"/>
        </p:nvCxnSpPr>
        <p:spPr>
          <a:xfrm>
            <a:off x="540151" y="4445076"/>
            <a:ext cx="640080"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79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_Pink/Oran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33BED-E07C-3546-A679-DCD2158AAC5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Slide Number Placeholder 14">
            <a:extLst>
              <a:ext uri="{FF2B5EF4-FFF2-40B4-BE49-F238E27FC236}">
                <a16:creationId xmlns:a16="http://schemas.microsoft.com/office/drawing/2014/main" id="{FAC32372-B7D6-E147-B61F-236C640363A4}"/>
              </a:ext>
            </a:extLst>
          </p:cNvPr>
          <p:cNvSpPr>
            <a:spLocks noGrp="1"/>
          </p:cNvSpPr>
          <p:nvPr>
            <p:ph type="sldNum" sz="quarter" idx="16"/>
          </p:nvPr>
        </p:nvSpPr>
        <p:spPr/>
        <p:txBody>
          <a:bodyPr/>
          <a:lstStyle/>
          <a:p>
            <a:fld id="{882CBF55-E576-D342-8D3F-A274542B381D}" type="slidenum">
              <a:rPr lang="en-US" smtClean="0"/>
              <a:pPr/>
              <a:t>‹#›</a:t>
            </a:fld>
            <a:endParaRPr lang="en-US" dirty="0"/>
          </a:p>
        </p:txBody>
      </p:sp>
      <p:sp>
        <p:nvSpPr>
          <p:cNvPr id="8" name="Text Placeholder 2">
            <a:extLst>
              <a:ext uri="{FF2B5EF4-FFF2-40B4-BE49-F238E27FC236}">
                <a16:creationId xmlns:a16="http://schemas.microsoft.com/office/drawing/2014/main" id="{8A8DCE9D-E0D3-6E43-B924-7CAEC25BF397}"/>
              </a:ext>
            </a:extLst>
          </p:cNvPr>
          <p:cNvSpPr>
            <a:spLocks noGrp="1"/>
          </p:cNvSpPr>
          <p:nvPr>
            <p:ph idx="1"/>
          </p:nvPr>
        </p:nvSpPr>
        <p:spPr>
          <a:xfrm>
            <a:off x="457200" y="1562098"/>
            <a:ext cx="11277604" cy="4367215"/>
          </a:xfrm>
          <a:prstGeom prst="rect">
            <a:avLst/>
          </a:prstGeom>
        </p:spPr>
        <p:txBody>
          <a:bodyPr vert="horz" lIns="91440" tIns="45720" rIns="91440" bIns="45720" rtlCol="0">
            <a:normAutofit/>
          </a:bodyPr>
          <a:lstStyle>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D34DC835-9960-2043-AB89-C094D6D6CFCC}"/>
              </a:ext>
            </a:extLst>
          </p:cNvPr>
          <p:cNvSpPr>
            <a:spLocks noGrp="1"/>
          </p:cNvSpPr>
          <p:nvPr>
            <p:ph type="title" hasCustomPrompt="1"/>
          </p:nvPr>
        </p:nvSpPr>
        <p:spPr>
          <a:xfrm>
            <a:off x="457200" y="209242"/>
            <a:ext cx="9484378" cy="895466"/>
          </a:xfrm>
          <a:prstGeom prst="rect">
            <a:avLst/>
          </a:prstGeom>
        </p:spPr>
        <p:txBody>
          <a:bodyPr vert="horz" lIns="91440" tIns="45720" rIns="91440" bIns="45720" rtlCol="0" anchor="b">
            <a:normAutofit/>
          </a:bodyPr>
          <a:lstStyle>
            <a:lvl1pPr>
              <a:defRPr>
                <a:solidFill>
                  <a:schemeClr val="accent3"/>
                </a:solidFill>
              </a:defRPr>
            </a:lvl1pPr>
          </a:lstStyle>
          <a:p>
            <a:r>
              <a:rPr lang="en-US" dirty="0"/>
              <a:t>Click to edit title</a:t>
            </a:r>
          </a:p>
        </p:txBody>
      </p:sp>
      <p:sp>
        <p:nvSpPr>
          <p:cNvPr id="12" name="Footer Placeholder 4">
            <a:extLst>
              <a:ext uri="{FF2B5EF4-FFF2-40B4-BE49-F238E27FC236}">
                <a16:creationId xmlns:a16="http://schemas.microsoft.com/office/drawing/2014/main" id="{4B77749A-B141-D346-A947-07E2A8376FCF}"/>
              </a:ext>
            </a:extLst>
          </p:cNvPr>
          <p:cNvSpPr>
            <a:spLocks noGrp="1"/>
          </p:cNvSpPr>
          <p:nvPr>
            <p:ph type="ftr" sz="quarter" idx="3"/>
          </p:nvPr>
        </p:nvSpPr>
        <p:spPr>
          <a:xfrm>
            <a:off x="457199" y="6271942"/>
            <a:ext cx="7481455" cy="365125"/>
          </a:xfrm>
          <a:prstGeom prst="rect">
            <a:avLst/>
          </a:prstGeom>
        </p:spPr>
        <p:txBody>
          <a:bodyPr vert="horz" lIns="91440" tIns="45720" rIns="91440" bIns="45720" rtlCol="0" anchor="ctr"/>
          <a:lstStyle>
            <a:lvl1pPr algn="l">
              <a:defRPr sz="1050">
                <a:solidFill>
                  <a:schemeClr val="tx1"/>
                </a:solidFill>
              </a:defRPr>
            </a:lvl1pPr>
          </a:lstStyle>
          <a:p>
            <a:r>
              <a:rPr lang="en-US" dirty="0"/>
              <a:t>Disclaimer Text</a:t>
            </a:r>
          </a:p>
        </p:txBody>
      </p:sp>
    </p:spTree>
    <p:extLst>
      <p:ext uri="{BB962C8B-B14F-4D97-AF65-F5344CB8AC3E}">
        <p14:creationId xmlns:p14="http://schemas.microsoft.com/office/powerpoint/2010/main" val="355429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g_Idea_Pink_Orange">
    <p:bg>
      <p:bgPr>
        <a:gradFill>
          <a:gsLst>
            <a:gs pos="20000">
              <a:schemeClr val="accent3"/>
            </a:gs>
            <a:gs pos="100000">
              <a:schemeClr val="accent2"/>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ABFE-9A19-A947-8E74-14CE6CC5FE21}"/>
              </a:ext>
            </a:extLst>
          </p:cNvPr>
          <p:cNvSpPr>
            <a:spLocks noGrp="1"/>
          </p:cNvSpPr>
          <p:nvPr>
            <p:ph type="title" hasCustomPrompt="1"/>
          </p:nvPr>
        </p:nvSpPr>
        <p:spPr>
          <a:xfrm>
            <a:off x="443963" y="1420476"/>
            <a:ext cx="11290839" cy="4575287"/>
          </a:xfrm>
          <a:prstGeom prst="rect">
            <a:avLst/>
          </a:prstGeom>
          <a:ln>
            <a:noFill/>
          </a:ln>
        </p:spPr>
        <p:txBody>
          <a:bodyPr anchor="ctr" anchorCtr="0">
            <a:normAutofit/>
          </a:bodyPr>
          <a:lstStyle>
            <a:lvl1pPr algn="ctr">
              <a:spcBef>
                <a:spcPts val="600"/>
              </a:spcBef>
              <a:spcAft>
                <a:spcPts val="600"/>
              </a:spcAft>
              <a:defRPr sz="3600" b="1">
                <a:solidFill>
                  <a:schemeClr val="bg1"/>
                </a:solidFill>
              </a:defRPr>
            </a:lvl1pPr>
          </a:lstStyle>
          <a:p>
            <a:pPr lvl="0"/>
            <a:r>
              <a:rPr lang="en-US" dirty="0"/>
              <a:t>Click to add title</a:t>
            </a:r>
          </a:p>
        </p:txBody>
      </p:sp>
      <p:pic>
        <p:nvPicPr>
          <p:cNvPr id="4" name="Graphic 3">
            <a:extLst>
              <a:ext uri="{FF2B5EF4-FFF2-40B4-BE49-F238E27FC236}">
                <a16:creationId xmlns:a16="http://schemas.microsoft.com/office/drawing/2014/main" id="{6661AE09-3296-C149-A138-CDF39F5B41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2383" y="399625"/>
            <a:ext cx="1136233" cy="602547"/>
          </a:xfrm>
          <a:prstGeom prst="rect">
            <a:avLst/>
          </a:prstGeom>
        </p:spPr>
      </p:pic>
    </p:spTree>
    <p:extLst>
      <p:ext uri="{BB962C8B-B14F-4D97-AF65-F5344CB8AC3E}">
        <p14:creationId xmlns:p14="http://schemas.microsoft.com/office/powerpoint/2010/main" val="1922013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1_Purple/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8F5796-4F9F-B64D-B587-276F1A682B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9" name="Text Placeholder 24">
            <a:extLst>
              <a:ext uri="{FF2B5EF4-FFF2-40B4-BE49-F238E27FC236}">
                <a16:creationId xmlns:a16="http://schemas.microsoft.com/office/drawing/2014/main" id="{FA5976D4-28DA-AB41-BE58-CFB433CA3F1A}"/>
              </a:ext>
            </a:extLst>
          </p:cNvPr>
          <p:cNvSpPr>
            <a:spLocks noGrp="1"/>
          </p:cNvSpPr>
          <p:nvPr>
            <p:ph type="body" sz="quarter" idx="13" hasCustomPrompt="1"/>
          </p:nvPr>
        </p:nvSpPr>
        <p:spPr>
          <a:xfrm>
            <a:off x="489683" y="3460577"/>
            <a:ext cx="4476455" cy="772017"/>
          </a:xfrm>
          <a:prstGeom prst="rect">
            <a:avLst/>
          </a:prstGeom>
        </p:spPr>
        <p:txBody>
          <a:bodyPr>
            <a:normAutofit/>
          </a:bodyPr>
          <a:lstStyle>
            <a:lvl1pPr marL="0" indent="0">
              <a:spcBef>
                <a:spcPts val="600"/>
              </a:spcBef>
              <a:spcAft>
                <a:spcPts val="600"/>
              </a:spcAft>
              <a:buFontTx/>
              <a:buNone/>
              <a:defRPr sz="16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subhead</a:t>
            </a:r>
          </a:p>
        </p:txBody>
      </p:sp>
      <p:cxnSp>
        <p:nvCxnSpPr>
          <p:cNvPr id="70" name="Straight Connector 69">
            <a:extLst>
              <a:ext uri="{FF2B5EF4-FFF2-40B4-BE49-F238E27FC236}">
                <a16:creationId xmlns:a16="http://schemas.microsoft.com/office/drawing/2014/main" id="{B79E5CF6-F138-0C41-8238-5AEF6A07B045}"/>
              </a:ext>
            </a:extLst>
          </p:cNvPr>
          <p:cNvCxnSpPr/>
          <p:nvPr userDrawn="1"/>
        </p:nvCxnSpPr>
        <p:spPr>
          <a:xfrm>
            <a:off x="585871" y="3191596"/>
            <a:ext cx="640080"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71" name="Title 1">
            <a:extLst>
              <a:ext uri="{FF2B5EF4-FFF2-40B4-BE49-F238E27FC236}">
                <a16:creationId xmlns:a16="http://schemas.microsoft.com/office/drawing/2014/main" id="{2781BE2B-7AD6-D443-B1C1-3BFCF2591C9C}"/>
              </a:ext>
            </a:extLst>
          </p:cNvPr>
          <p:cNvSpPr>
            <a:spLocks noGrp="1"/>
          </p:cNvSpPr>
          <p:nvPr>
            <p:ph type="title" hasCustomPrompt="1"/>
          </p:nvPr>
        </p:nvSpPr>
        <p:spPr>
          <a:xfrm>
            <a:off x="489683" y="1292691"/>
            <a:ext cx="4476455" cy="1676369"/>
          </a:xfrm>
          <a:prstGeom prst="rect">
            <a:avLst/>
          </a:prstGeom>
        </p:spPr>
        <p:txBody>
          <a:bodyPr anchor="b">
            <a:noAutofit/>
          </a:bodyPr>
          <a:lstStyle>
            <a:lvl1pPr>
              <a:spcBef>
                <a:spcPts val="600"/>
              </a:spcBef>
              <a:spcAft>
                <a:spcPts val="600"/>
              </a:spcAft>
              <a:defRPr sz="3200" b="1">
                <a:solidFill>
                  <a:schemeClr val="bg1"/>
                </a:solidFill>
              </a:defRPr>
            </a:lvl1pPr>
          </a:lstStyle>
          <a:p>
            <a:r>
              <a:rPr lang="en-US" dirty="0"/>
              <a:t>Click to add header</a:t>
            </a:r>
          </a:p>
        </p:txBody>
      </p:sp>
      <p:sp>
        <p:nvSpPr>
          <p:cNvPr id="3" name="Content Placeholder 2">
            <a:extLst>
              <a:ext uri="{FF2B5EF4-FFF2-40B4-BE49-F238E27FC236}">
                <a16:creationId xmlns:a16="http://schemas.microsoft.com/office/drawing/2014/main" id="{0D24EC1B-0410-4045-B794-2D24AA9C37E4}"/>
              </a:ext>
            </a:extLst>
          </p:cNvPr>
          <p:cNvSpPr>
            <a:spLocks noGrp="1"/>
          </p:cNvSpPr>
          <p:nvPr>
            <p:ph sz="quarter" idx="14" hasCustomPrompt="1"/>
          </p:nvPr>
        </p:nvSpPr>
        <p:spPr>
          <a:xfrm>
            <a:off x="5715000" y="1292691"/>
            <a:ext cx="6019800" cy="4703297"/>
          </a:xfrm>
        </p:spPr>
        <p:txBody>
          <a:bodyPr anchor="t"/>
          <a:lstStyle>
            <a:lvl2pPr marL="473075" indent="-254000">
              <a:buClr>
                <a:schemeClr val="accent4"/>
              </a:buClr>
              <a:buFont typeface="Arial" panose="020B0604020202020204" pitchFamily="34" charset="0"/>
              <a:buChar char="•"/>
              <a:tabLst/>
              <a:defRPr/>
            </a:lvl2pPr>
          </a:lstStyle>
          <a:p>
            <a:pPr lvl="0"/>
            <a:r>
              <a:rPr lang="en-US" dirty="0"/>
              <a:t>Edit Master text styles</a:t>
            </a:r>
          </a:p>
          <a:p>
            <a:pPr lvl="1"/>
            <a:r>
              <a:rPr lang="en-US" dirty="0"/>
              <a:t>Second level</a:t>
            </a:r>
          </a:p>
        </p:txBody>
      </p:sp>
      <p:sp>
        <p:nvSpPr>
          <p:cNvPr id="5" name="Slide Number Placeholder 4">
            <a:extLst>
              <a:ext uri="{FF2B5EF4-FFF2-40B4-BE49-F238E27FC236}">
                <a16:creationId xmlns:a16="http://schemas.microsoft.com/office/drawing/2014/main" id="{5DE187EC-75D2-A74D-BF16-E0CAD19D6E44}"/>
              </a:ext>
            </a:extLst>
          </p:cNvPr>
          <p:cNvSpPr>
            <a:spLocks noGrp="1"/>
          </p:cNvSpPr>
          <p:nvPr>
            <p:ph type="sldNum" sz="quarter" idx="16"/>
          </p:nvPr>
        </p:nvSpPr>
        <p:spPr/>
        <p:txBody>
          <a:bodyPr/>
          <a:lstStyle/>
          <a:p>
            <a:fld id="{882CBF55-E576-D342-8D3F-A274542B381D}" type="slidenum">
              <a:rPr lang="en-US" smtClean="0"/>
              <a:pPr/>
              <a:t>‹#›</a:t>
            </a:fld>
            <a:endParaRPr lang="en-US" dirty="0"/>
          </a:p>
        </p:txBody>
      </p:sp>
    </p:spTree>
    <p:extLst>
      <p:ext uri="{BB962C8B-B14F-4D97-AF65-F5344CB8AC3E}">
        <p14:creationId xmlns:p14="http://schemas.microsoft.com/office/powerpoint/2010/main" val="210059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2_Purple/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ED55B6-85AE-8F45-869A-6B5888384E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9" name="Text Placeholder 24">
            <a:extLst>
              <a:ext uri="{FF2B5EF4-FFF2-40B4-BE49-F238E27FC236}">
                <a16:creationId xmlns:a16="http://schemas.microsoft.com/office/drawing/2014/main" id="{FA5976D4-28DA-AB41-BE58-CFB433CA3F1A}"/>
              </a:ext>
            </a:extLst>
          </p:cNvPr>
          <p:cNvSpPr>
            <a:spLocks noGrp="1"/>
          </p:cNvSpPr>
          <p:nvPr>
            <p:ph type="body" sz="quarter" idx="13" hasCustomPrompt="1"/>
          </p:nvPr>
        </p:nvSpPr>
        <p:spPr>
          <a:xfrm>
            <a:off x="6213150" y="3116924"/>
            <a:ext cx="4476455" cy="772017"/>
          </a:xfrm>
          <a:prstGeom prst="rect">
            <a:avLst/>
          </a:prstGeom>
        </p:spPr>
        <p:txBody>
          <a:bodyPr>
            <a:normAutofit/>
          </a:bodyPr>
          <a:lstStyle>
            <a:lvl1pPr marL="0" indent="0">
              <a:spcBef>
                <a:spcPts val="600"/>
              </a:spcBef>
              <a:spcAft>
                <a:spcPts val="600"/>
              </a:spcAft>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subhead</a:t>
            </a:r>
          </a:p>
        </p:txBody>
      </p:sp>
      <p:sp>
        <p:nvSpPr>
          <p:cNvPr id="71" name="Title 1">
            <a:extLst>
              <a:ext uri="{FF2B5EF4-FFF2-40B4-BE49-F238E27FC236}">
                <a16:creationId xmlns:a16="http://schemas.microsoft.com/office/drawing/2014/main" id="{2781BE2B-7AD6-D443-B1C1-3BFCF2591C9C}"/>
              </a:ext>
            </a:extLst>
          </p:cNvPr>
          <p:cNvSpPr>
            <a:spLocks noGrp="1"/>
          </p:cNvSpPr>
          <p:nvPr>
            <p:ph type="title" hasCustomPrompt="1"/>
          </p:nvPr>
        </p:nvSpPr>
        <p:spPr>
          <a:xfrm>
            <a:off x="6213150" y="1648178"/>
            <a:ext cx="4476455" cy="1320882"/>
          </a:xfrm>
          <a:prstGeom prst="rect">
            <a:avLst/>
          </a:prstGeom>
        </p:spPr>
        <p:txBody>
          <a:bodyPr anchor="b">
            <a:noAutofit/>
          </a:bodyPr>
          <a:lstStyle>
            <a:lvl1pPr>
              <a:spcBef>
                <a:spcPts val="600"/>
              </a:spcBef>
              <a:spcAft>
                <a:spcPts val="600"/>
              </a:spcAft>
              <a:defRPr sz="3200" b="1">
                <a:solidFill>
                  <a:schemeClr val="tx1"/>
                </a:solidFill>
              </a:defRPr>
            </a:lvl1pPr>
          </a:lstStyle>
          <a:p>
            <a:r>
              <a:rPr lang="en-US" dirty="0"/>
              <a:t>Click to add header</a:t>
            </a:r>
          </a:p>
        </p:txBody>
      </p:sp>
    </p:spTree>
    <p:extLst>
      <p:ext uri="{BB962C8B-B14F-4D97-AF65-F5344CB8AC3E}">
        <p14:creationId xmlns:p14="http://schemas.microsoft.com/office/powerpoint/2010/main" val="245809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_Purple/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B2BF0B-B997-FF45-973C-914B5E2E5A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Slide Number Placeholder 14">
            <a:extLst>
              <a:ext uri="{FF2B5EF4-FFF2-40B4-BE49-F238E27FC236}">
                <a16:creationId xmlns:a16="http://schemas.microsoft.com/office/drawing/2014/main" id="{FAC32372-B7D6-E147-B61F-236C640363A4}"/>
              </a:ext>
            </a:extLst>
          </p:cNvPr>
          <p:cNvSpPr>
            <a:spLocks noGrp="1"/>
          </p:cNvSpPr>
          <p:nvPr>
            <p:ph type="sldNum" sz="quarter" idx="16"/>
          </p:nvPr>
        </p:nvSpPr>
        <p:spPr/>
        <p:txBody>
          <a:bodyPr/>
          <a:lstStyle/>
          <a:p>
            <a:fld id="{882CBF55-E576-D342-8D3F-A274542B381D}" type="slidenum">
              <a:rPr lang="en-US" smtClean="0"/>
              <a:pPr/>
              <a:t>‹#›</a:t>
            </a:fld>
            <a:endParaRPr lang="en-US" dirty="0"/>
          </a:p>
        </p:txBody>
      </p:sp>
      <p:sp>
        <p:nvSpPr>
          <p:cNvPr id="8" name="Text Placeholder 2">
            <a:extLst>
              <a:ext uri="{FF2B5EF4-FFF2-40B4-BE49-F238E27FC236}">
                <a16:creationId xmlns:a16="http://schemas.microsoft.com/office/drawing/2014/main" id="{8A8DCE9D-E0D3-6E43-B924-7CAEC25BF397}"/>
              </a:ext>
            </a:extLst>
          </p:cNvPr>
          <p:cNvSpPr>
            <a:spLocks noGrp="1"/>
          </p:cNvSpPr>
          <p:nvPr>
            <p:ph idx="1"/>
          </p:nvPr>
        </p:nvSpPr>
        <p:spPr>
          <a:xfrm>
            <a:off x="457200" y="1562098"/>
            <a:ext cx="11277604" cy="4162159"/>
          </a:xfrm>
          <a:prstGeom prst="rect">
            <a:avLst/>
          </a:prstGeom>
        </p:spPr>
        <p:txBody>
          <a:bodyPr vert="horz" lIns="91440" tIns="45720" rIns="91440" bIns="45720" rtlCol="0">
            <a:normAutofit/>
          </a:bodyPr>
          <a:lstStyle>
            <a:lvl3pPr>
              <a:buClr>
                <a:schemeClr val="accent4"/>
              </a:buClr>
              <a:defRPr/>
            </a:lvl3pPr>
            <a:lvl4pPr>
              <a:buClr>
                <a:schemeClr val="accent4"/>
              </a:buClr>
              <a:defRPr/>
            </a:lvl4pPr>
            <a:lvl5pPr>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CFFD15FC-15FA-AC45-AD5B-672412269333}"/>
              </a:ext>
            </a:extLst>
          </p:cNvPr>
          <p:cNvSpPr>
            <a:spLocks noGrp="1"/>
          </p:cNvSpPr>
          <p:nvPr>
            <p:ph type="ftr" sz="quarter" idx="3"/>
          </p:nvPr>
        </p:nvSpPr>
        <p:spPr>
          <a:xfrm>
            <a:off x="457199" y="6014758"/>
            <a:ext cx="7481455" cy="365125"/>
          </a:xfrm>
          <a:prstGeom prst="rect">
            <a:avLst/>
          </a:prstGeom>
        </p:spPr>
        <p:txBody>
          <a:bodyPr vert="horz" lIns="91440" tIns="45720" rIns="91440" bIns="45720" rtlCol="0" anchor="ctr"/>
          <a:lstStyle>
            <a:lvl1pPr algn="l">
              <a:defRPr sz="1050">
                <a:solidFill>
                  <a:schemeClr val="tx1"/>
                </a:solidFill>
              </a:defRPr>
            </a:lvl1pPr>
          </a:lstStyle>
          <a:p>
            <a:r>
              <a:rPr lang="en-US" dirty="0"/>
              <a:t>Disclaimer Text</a:t>
            </a:r>
          </a:p>
        </p:txBody>
      </p:sp>
      <p:sp>
        <p:nvSpPr>
          <p:cNvPr id="10" name="Title Placeholder 1">
            <a:extLst>
              <a:ext uri="{FF2B5EF4-FFF2-40B4-BE49-F238E27FC236}">
                <a16:creationId xmlns:a16="http://schemas.microsoft.com/office/drawing/2014/main" id="{D34DC835-9960-2043-AB89-C094D6D6CFCC}"/>
              </a:ext>
            </a:extLst>
          </p:cNvPr>
          <p:cNvSpPr>
            <a:spLocks noGrp="1"/>
          </p:cNvSpPr>
          <p:nvPr>
            <p:ph type="title" hasCustomPrompt="1"/>
          </p:nvPr>
        </p:nvSpPr>
        <p:spPr>
          <a:xfrm>
            <a:off x="1300163" y="209242"/>
            <a:ext cx="9484378" cy="895466"/>
          </a:xfrm>
          <a:prstGeom prst="rect">
            <a:avLst/>
          </a:prstGeom>
        </p:spPr>
        <p:txBody>
          <a:bodyPr vert="horz" lIns="91440" tIns="45720" rIns="91440" bIns="45720" rtlCol="0" anchor="b">
            <a:normAutofit/>
          </a:bodyPr>
          <a:lstStyle>
            <a:lvl1pPr>
              <a:defRPr>
                <a:solidFill>
                  <a:schemeClr val="accent4"/>
                </a:solidFill>
              </a:defRPr>
            </a:lvl1pPr>
          </a:lstStyle>
          <a:p>
            <a:r>
              <a:rPr lang="en-US" dirty="0"/>
              <a:t>Click to edit title</a:t>
            </a:r>
          </a:p>
        </p:txBody>
      </p:sp>
    </p:spTree>
    <p:extLst>
      <p:ext uri="{BB962C8B-B14F-4D97-AF65-F5344CB8AC3E}">
        <p14:creationId xmlns:p14="http://schemas.microsoft.com/office/powerpoint/2010/main" val="275390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_Purple/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35A46E-817B-1B44-8BC8-F50AA52119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Slide Number Placeholder 14">
            <a:extLst>
              <a:ext uri="{FF2B5EF4-FFF2-40B4-BE49-F238E27FC236}">
                <a16:creationId xmlns:a16="http://schemas.microsoft.com/office/drawing/2014/main" id="{FAC32372-B7D6-E147-B61F-236C640363A4}"/>
              </a:ext>
            </a:extLst>
          </p:cNvPr>
          <p:cNvSpPr>
            <a:spLocks noGrp="1"/>
          </p:cNvSpPr>
          <p:nvPr>
            <p:ph type="sldNum" sz="quarter" idx="16"/>
          </p:nvPr>
        </p:nvSpPr>
        <p:spPr/>
        <p:txBody>
          <a:bodyPr/>
          <a:lstStyle/>
          <a:p>
            <a:fld id="{882CBF55-E576-D342-8D3F-A274542B381D}" type="slidenum">
              <a:rPr lang="en-US" smtClean="0"/>
              <a:pPr/>
              <a:t>‹#›</a:t>
            </a:fld>
            <a:endParaRPr lang="en-US" dirty="0"/>
          </a:p>
        </p:txBody>
      </p:sp>
      <p:sp>
        <p:nvSpPr>
          <p:cNvPr id="8" name="Text Placeholder 2">
            <a:extLst>
              <a:ext uri="{FF2B5EF4-FFF2-40B4-BE49-F238E27FC236}">
                <a16:creationId xmlns:a16="http://schemas.microsoft.com/office/drawing/2014/main" id="{8A8DCE9D-E0D3-6E43-B924-7CAEC25BF397}"/>
              </a:ext>
            </a:extLst>
          </p:cNvPr>
          <p:cNvSpPr>
            <a:spLocks noGrp="1"/>
          </p:cNvSpPr>
          <p:nvPr>
            <p:ph idx="1"/>
          </p:nvPr>
        </p:nvSpPr>
        <p:spPr>
          <a:xfrm>
            <a:off x="457200" y="1562098"/>
            <a:ext cx="11277604" cy="4367215"/>
          </a:xfrm>
          <a:prstGeom prst="rect">
            <a:avLst/>
          </a:prstGeom>
        </p:spPr>
        <p:txBody>
          <a:bodyPr vert="horz" lIns="91440" tIns="45720" rIns="91440" bIns="45720" rtlCol="0">
            <a:normAutofit/>
          </a:bodyPr>
          <a:lstStyle>
            <a:lvl3pPr>
              <a:buClr>
                <a:schemeClr val="accent4"/>
              </a:buClr>
              <a:defRPr/>
            </a:lvl3pPr>
            <a:lvl4pPr>
              <a:buClr>
                <a:schemeClr val="accent4"/>
              </a:buClr>
              <a:defRPr/>
            </a:lvl4pPr>
            <a:lvl5pPr>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D34DC835-9960-2043-AB89-C094D6D6CFCC}"/>
              </a:ext>
            </a:extLst>
          </p:cNvPr>
          <p:cNvSpPr>
            <a:spLocks noGrp="1"/>
          </p:cNvSpPr>
          <p:nvPr>
            <p:ph type="title" hasCustomPrompt="1"/>
          </p:nvPr>
        </p:nvSpPr>
        <p:spPr>
          <a:xfrm>
            <a:off x="457200" y="209242"/>
            <a:ext cx="9484378" cy="895466"/>
          </a:xfrm>
          <a:prstGeom prst="rect">
            <a:avLst/>
          </a:prstGeom>
        </p:spPr>
        <p:txBody>
          <a:bodyPr vert="horz" lIns="91440" tIns="45720" rIns="91440" bIns="45720" rtlCol="0" anchor="b">
            <a:normAutofit/>
          </a:bodyPr>
          <a:lstStyle>
            <a:lvl1pPr>
              <a:defRPr>
                <a:solidFill>
                  <a:schemeClr val="accent4"/>
                </a:solidFill>
              </a:defRPr>
            </a:lvl1pPr>
          </a:lstStyle>
          <a:p>
            <a:r>
              <a:rPr lang="en-US" dirty="0"/>
              <a:t>Click to edit title</a:t>
            </a:r>
          </a:p>
        </p:txBody>
      </p:sp>
      <p:sp>
        <p:nvSpPr>
          <p:cNvPr id="12" name="Footer Placeholder 4">
            <a:extLst>
              <a:ext uri="{FF2B5EF4-FFF2-40B4-BE49-F238E27FC236}">
                <a16:creationId xmlns:a16="http://schemas.microsoft.com/office/drawing/2014/main" id="{4B77749A-B141-D346-A947-07E2A8376FCF}"/>
              </a:ext>
            </a:extLst>
          </p:cNvPr>
          <p:cNvSpPr>
            <a:spLocks noGrp="1"/>
          </p:cNvSpPr>
          <p:nvPr>
            <p:ph type="ftr" sz="quarter" idx="3"/>
          </p:nvPr>
        </p:nvSpPr>
        <p:spPr>
          <a:xfrm>
            <a:off x="457199" y="6271942"/>
            <a:ext cx="7481455" cy="365125"/>
          </a:xfrm>
          <a:prstGeom prst="rect">
            <a:avLst/>
          </a:prstGeom>
        </p:spPr>
        <p:txBody>
          <a:bodyPr vert="horz" lIns="91440" tIns="45720" rIns="91440" bIns="45720" rtlCol="0" anchor="ctr"/>
          <a:lstStyle>
            <a:lvl1pPr algn="l">
              <a:defRPr sz="1050">
                <a:solidFill>
                  <a:schemeClr val="tx1"/>
                </a:solidFill>
              </a:defRPr>
            </a:lvl1pPr>
          </a:lstStyle>
          <a:p>
            <a:r>
              <a:rPr lang="en-US" dirty="0"/>
              <a:t>Disclaimer Text</a:t>
            </a:r>
          </a:p>
        </p:txBody>
      </p:sp>
    </p:spTree>
    <p:extLst>
      <p:ext uri="{BB962C8B-B14F-4D97-AF65-F5344CB8AC3E}">
        <p14:creationId xmlns:p14="http://schemas.microsoft.com/office/powerpoint/2010/main" val="346572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g_Idea_Purple/Green">
    <p:bg>
      <p:bgPr>
        <a:gradFill>
          <a:gsLst>
            <a:gs pos="20000">
              <a:schemeClr val="accent4"/>
            </a:gs>
            <a:gs pos="100000">
              <a:schemeClr val="accent6"/>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ABFE-9A19-A947-8E74-14CE6CC5FE21}"/>
              </a:ext>
            </a:extLst>
          </p:cNvPr>
          <p:cNvSpPr>
            <a:spLocks noGrp="1"/>
          </p:cNvSpPr>
          <p:nvPr>
            <p:ph type="title" hasCustomPrompt="1"/>
          </p:nvPr>
        </p:nvSpPr>
        <p:spPr>
          <a:xfrm>
            <a:off x="443963" y="1420476"/>
            <a:ext cx="11290839" cy="4575287"/>
          </a:xfrm>
          <a:prstGeom prst="rect">
            <a:avLst/>
          </a:prstGeom>
          <a:ln>
            <a:noFill/>
          </a:ln>
        </p:spPr>
        <p:txBody>
          <a:bodyPr anchor="ctr" anchorCtr="0">
            <a:normAutofit/>
          </a:bodyPr>
          <a:lstStyle>
            <a:lvl1pPr algn="ctr">
              <a:spcBef>
                <a:spcPts val="600"/>
              </a:spcBef>
              <a:spcAft>
                <a:spcPts val="600"/>
              </a:spcAft>
              <a:defRPr sz="3600" b="1">
                <a:solidFill>
                  <a:schemeClr val="bg1"/>
                </a:solidFill>
              </a:defRPr>
            </a:lvl1pPr>
          </a:lstStyle>
          <a:p>
            <a:pPr lvl="0"/>
            <a:r>
              <a:rPr lang="en-US" dirty="0"/>
              <a:t>Click to add title</a:t>
            </a:r>
          </a:p>
        </p:txBody>
      </p:sp>
      <p:pic>
        <p:nvPicPr>
          <p:cNvPr id="4" name="Graphic 3">
            <a:extLst>
              <a:ext uri="{FF2B5EF4-FFF2-40B4-BE49-F238E27FC236}">
                <a16:creationId xmlns:a16="http://schemas.microsoft.com/office/drawing/2014/main" id="{21FA80BB-2D21-084A-AE0D-6561433B6B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2383" y="399625"/>
            <a:ext cx="1136233" cy="602547"/>
          </a:xfrm>
          <a:prstGeom prst="rect">
            <a:avLst/>
          </a:prstGeom>
        </p:spPr>
      </p:pic>
    </p:spTree>
    <p:extLst>
      <p:ext uri="{BB962C8B-B14F-4D97-AF65-F5344CB8AC3E}">
        <p14:creationId xmlns:p14="http://schemas.microsoft.com/office/powerpoint/2010/main" val="322011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1_Blue/Te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6AC7F2-4124-1049-90B1-24A14B6DB8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9" name="Text Placeholder 24">
            <a:extLst>
              <a:ext uri="{FF2B5EF4-FFF2-40B4-BE49-F238E27FC236}">
                <a16:creationId xmlns:a16="http://schemas.microsoft.com/office/drawing/2014/main" id="{FA5976D4-28DA-AB41-BE58-CFB433CA3F1A}"/>
              </a:ext>
            </a:extLst>
          </p:cNvPr>
          <p:cNvSpPr>
            <a:spLocks noGrp="1"/>
          </p:cNvSpPr>
          <p:nvPr>
            <p:ph type="body" sz="quarter" idx="13" hasCustomPrompt="1"/>
          </p:nvPr>
        </p:nvSpPr>
        <p:spPr>
          <a:xfrm>
            <a:off x="489683" y="3460577"/>
            <a:ext cx="4476455" cy="772017"/>
          </a:xfrm>
          <a:prstGeom prst="rect">
            <a:avLst/>
          </a:prstGeom>
        </p:spPr>
        <p:txBody>
          <a:bodyPr>
            <a:normAutofit/>
          </a:bodyPr>
          <a:lstStyle>
            <a:lvl1pPr marL="0" indent="0">
              <a:spcBef>
                <a:spcPts val="600"/>
              </a:spcBef>
              <a:spcAft>
                <a:spcPts val="600"/>
              </a:spcAft>
              <a:buFontTx/>
              <a:buNone/>
              <a:defRPr sz="16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subhead</a:t>
            </a:r>
          </a:p>
        </p:txBody>
      </p:sp>
      <p:cxnSp>
        <p:nvCxnSpPr>
          <p:cNvPr id="70" name="Straight Connector 69">
            <a:extLst>
              <a:ext uri="{FF2B5EF4-FFF2-40B4-BE49-F238E27FC236}">
                <a16:creationId xmlns:a16="http://schemas.microsoft.com/office/drawing/2014/main" id="{B79E5CF6-F138-0C41-8238-5AEF6A07B045}"/>
              </a:ext>
            </a:extLst>
          </p:cNvPr>
          <p:cNvCxnSpPr/>
          <p:nvPr userDrawn="1"/>
        </p:nvCxnSpPr>
        <p:spPr>
          <a:xfrm>
            <a:off x="585871" y="3191596"/>
            <a:ext cx="640080"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71" name="Title 1">
            <a:extLst>
              <a:ext uri="{FF2B5EF4-FFF2-40B4-BE49-F238E27FC236}">
                <a16:creationId xmlns:a16="http://schemas.microsoft.com/office/drawing/2014/main" id="{2781BE2B-7AD6-D443-B1C1-3BFCF2591C9C}"/>
              </a:ext>
            </a:extLst>
          </p:cNvPr>
          <p:cNvSpPr>
            <a:spLocks noGrp="1"/>
          </p:cNvSpPr>
          <p:nvPr>
            <p:ph type="title" hasCustomPrompt="1"/>
          </p:nvPr>
        </p:nvSpPr>
        <p:spPr>
          <a:xfrm>
            <a:off x="489683" y="1292691"/>
            <a:ext cx="4476455" cy="1676369"/>
          </a:xfrm>
          <a:prstGeom prst="rect">
            <a:avLst/>
          </a:prstGeom>
        </p:spPr>
        <p:txBody>
          <a:bodyPr anchor="b">
            <a:noAutofit/>
          </a:bodyPr>
          <a:lstStyle>
            <a:lvl1pPr>
              <a:spcBef>
                <a:spcPts val="600"/>
              </a:spcBef>
              <a:spcAft>
                <a:spcPts val="600"/>
              </a:spcAft>
              <a:defRPr sz="3200" b="1">
                <a:solidFill>
                  <a:schemeClr val="bg1"/>
                </a:solidFill>
              </a:defRPr>
            </a:lvl1pPr>
          </a:lstStyle>
          <a:p>
            <a:r>
              <a:rPr lang="en-US" dirty="0"/>
              <a:t>Click to add header</a:t>
            </a:r>
          </a:p>
        </p:txBody>
      </p:sp>
      <p:sp>
        <p:nvSpPr>
          <p:cNvPr id="3" name="Content Placeholder 2">
            <a:extLst>
              <a:ext uri="{FF2B5EF4-FFF2-40B4-BE49-F238E27FC236}">
                <a16:creationId xmlns:a16="http://schemas.microsoft.com/office/drawing/2014/main" id="{0D24EC1B-0410-4045-B794-2D24AA9C37E4}"/>
              </a:ext>
            </a:extLst>
          </p:cNvPr>
          <p:cNvSpPr>
            <a:spLocks noGrp="1"/>
          </p:cNvSpPr>
          <p:nvPr>
            <p:ph sz="quarter" idx="14" hasCustomPrompt="1"/>
          </p:nvPr>
        </p:nvSpPr>
        <p:spPr>
          <a:xfrm>
            <a:off x="5715000" y="1306979"/>
            <a:ext cx="6019800" cy="4703297"/>
          </a:xfrm>
        </p:spPr>
        <p:txBody>
          <a:bodyPr anchor="t"/>
          <a:lstStyle>
            <a:lvl2pPr marL="473075" indent="-254000">
              <a:buClr>
                <a:schemeClr val="tx2"/>
              </a:buClr>
              <a:buFont typeface="Arial" panose="020B0604020202020204" pitchFamily="34" charset="0"/>
              <a:buChar char="•"/>
              <a:tabLst/>
              <a:defRPr/>
            </a:lvl2pPr>
          </a:lstStyle>
          <a:p>
            <a:pPr lvl="0"/>
            <a:r>
              <a:rPr lang="en-US" dirty="0"/>
              <a:t>Edit Master text styles</a:t>
            </a:r>
          </a:p>
          <a:p>
            <a:pPr lvl="1"/>
            <a:r>
              <a:rPr lang="en-US" dirty="0"/>
              <a:t>Second level</a:t>
            </a:r>
          </a:p>
        </p:txBody>
      </p:sp>
      <p:sp>
        <p:nvSpPr>
          <p:cNvPr id="5" name="Slide Number Placeholder 4">
            <a:extLst>
              <a:ext uri="{FF2B5EF4-FFF2-40B4-BE49-F238E27FC236}">
                <a16:creationId xmlns:a16="http://schemas.microsoft.com/office/drawing/2014/main" id="{5DE187EC-75D2-A74D-BF16-E0CAD19D6E44}"/>
              </a:ext>
            </a:extLst>
          </p:cNvPr>
          <p:cNvSpPr>
            <a:spLocks noGrp="1"/>
          </p:cNvSpPr>
          <p:nvPr>
            <p:ph type="sldNum" sz="quarter" idx="16"/>
          </p:nvPr>
        </p:nvSpPr>
        <p:spPr/>
        <p:txBody>
          <a:bodyPr/>
          <a:lstStyle/>
          <a:p>
            <a:fld id="{882CBF55-E576-D342-8D3F-A274542B381D}" type="slidenum">
              <a:rPr lang="en-US" smtClean="0"/>
              <a:pPr/>
              <a:t>‹#›</a:t>
            </a:fld>
            <a:endParaRPr lang="en-US" dirty="0"/>
          </a:p>
        </p:txBody>
      </p:sp>
    </p:spTree>
    <p:extLst>
      <p:ext uri="{BB962C8B-B14F-4D97-AF65-F5344CB8AC3E}">
        <p14:creationId xmlns:p14="http://schemas.microsoft.com/office/powerpoint/2010/main" val="84648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2_Blue/T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5512EC-D389-B04D-88BB-35B492CBE3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9" name="Text Placeholder 24">
            <a:extLst>
              <a:ext uri="{FF2B5EF4-FFF2-40B4-BE49-F238E27FC236}">
                <a16:creationId xmlns:a16="http://schemas.microsoft.com/office/drawing/2014/main" id="{FA5976D4-28DA-AB41-BE58-CFB433CA3F1A}"/>
              </a:ext>
            </a:extLst>
          </p:cNvPr>
          <p:cNvSpPr>
            <a:spLocks noGrp="1"/>
          </p:cNvSpPr>
          <p:nvPr>
            <p:ph type="body" sz="quarter" idx="13" hasCustomPrompt="1"/>
          </p:nvPr>
        </p:nvSpPr>
        <p:spPr>
          <a:xfrm>
            <a:off x="6213150" y="3116924"/>
            <a:ext cx="4476455" cy="772017"/>
          </a:xfrm>
          <a:prstGeom prst="rect">
            <a:avLst/>
          </a:prstGeom>
        </p:spPr>
        <p:txBody>
          <a:bodyPr>
            <a:normAutofit/>
          </a:bodyPr>
          <a:lstStyle>
            <a:lvl1pPr marL="0" indent="0">
              <a:spcBef>
                <a:spcPts val="600"/>
              </a:spcBef>
              <a:spcAft>
                <a:spcPts val="600"/>
              </a:spcAft>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subhead</a:t>
            </a:r>
          </a:p>
        </p:txBody>
      </p:sp>
      <p:sp>
        <p:nvSpPr>
          <p:cNvPr id="71" name="Title 1">
            <a:extLst>
              <a:ext uri="{FF2B5EF4-FFF2-40B4-BE49-F238E27FC236}">
                <a16:creationId xmlns:a16="http://schemas.microsoft.com/office/drawing/2014/main" id="{2781BE2B-7AD6-D443-B1C1-3BFCF2591C9C}"/>
              </a:ext>
            </a:extLst>
          </p:cNvPr>
          <p:cNvSpPr>
            <a:spLocks noGrp="1"/>
          </p:cNvSpPr>
          <p:nvPr>
            <p:ph type="title" hasCustomPrompt="1"/>
          </p:nvPr>
        </p:nvSpPr>
        <p:spPr>
          <a:xfrm>
            <a:off x="6213150" y="1648178"/>
            <a:ext cx="4476455" cy="1320882"/>
          </a:xfrm>
          <a:prstGeom prst="rect">
            <a:avLst/>
          </a:prstGeom>
        </p:spPr>
        <p:txBody>
          <a:bodyPr anchor="b">
            <a:noAutofit/>
          </a:bodyPr>
          <a:lstStyle>
            <a:lvl1pPr>
              <a:spcBef>
                <a:spcPts val="600"/>
              </a:spcBef>
              <a:spcAft>
                <a:spcPts val="600"/>
              </a:spcAft>
              <a:defRPr sz="3200" b="1">
                <a:solidFill>
                  <a:schemeClr val="tx1"/>
                </a:solidFill>
              </a:defRPr>
            </a:lvl1pPr>
          </a:lstStyle>
          <a:p>
            <a:r>
              <a:rPr lang="en-US" dirty="0"/>
              <a:t>Click to add header</a:t>
            </a:r>
          </a:p>
        </p:txBody>
      </p:sp>
    </p:spTree>
    <p:extLst>
      <p:ext uri="{BB962C8B-B14F-4D97-AF65-F5344CB8AC3E}">
        <p14:creationId xmlns:p14="http://schemas.microsoft.com/office/powerpoint/2010/main" val="278907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_Blue/Tea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F34968B-5FA3-B341-A4B0-236283F117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Slide Number Placeholder 14">
            <a:extLst>
              <a:ext uri="{FF2B5EF4-FFF2-40B4-BE49-F238E27FC236}">
                <a16:creationId xmlns:a16="http://schemas.microsoft.com/office/drawing/2014/main" id="{FAC32372-B7D6-E147-B61F-236C640363A4}"/>
              </a:ext>
            </a:extLst>
          </p:cNvPr>
          <p:cNvSpPr>
            <a:spLocks noGrp="1"/>
          </p:cNvSpPr>
          <p:nvPr>
            <p:ph type="sldNum" sz="quarter" idx="16"/>
          </p:nvPr>
        </p:nvSpPr>
        <p:spPr/>
        <p:txBody>
          <a:bodyPr/>
          <a:lstStyle/>
          <a:p>
            <a:fld id="{882CBF55-E576-D342-8D3F-A274542B381D}" type="slidenum">
              <a:rPr lang="en-US" smtClean="0"/>
              <a:pPr/>
              <a:t>‹#›</a:t>
            </a:fld>
            <a:endParaRPr lang="en-US" dirty="0"/>
          </a:p>
        </p:txBody>
      </p:sp>
      <p:sp>
        <p:nvSpPr>
          <p:cNvPr id="9" name="Footer Placeholder 4">
            <a:extLst>
              <a:ext uri="{FF2B5EF4-FFF2-40B4-BE49-F238E27FC236}">
                <a16:creationId xmlns:a16="http://schemas.microsoft.com/office/drawing/2014/main" id="{CFFD15FC-15FA-AC45-AD5B-672412269333}"/>
              </a:ext>
            </a:extLst>
          </p:cNvPr>
          <p:cNvSpPr>
            <a:spLocks noGrp="1"/>
          </p:cNvSpPr>
          <p:nvPr>
            <p:ph type="ftr" sz="quarter" idx="3"/>
          </p:nvPr>
        </p:nvSpPr>
        <p:spPr>
          <a:xfrm>
            <a:off x="457199" y="6014758"/>
            <a:ext cx="7481455" cy="365125"/>
          </a:xfrm>
          <a:prstGeom prst="rect">
            <a:avLst/>
          </a:prstGeom>
        </p:spPr>
        <p:txBody>
          <a:bodyPr vert="horz" lIns="91440" tIns="45720" rIns="91440" bIns="45720" rtlCol="0" anchor="ctr"/>
          <a:lstStyle>
            <a:lvl1pPr algn="l">
              <a:defRPr sz="1050">
                <a:solidFill>
                  <a:schemeClr val="tx1"/>
                </a:solidFill>
              </a:defRPr>
            </a:lvl1pPr>
          </a:lstStyle>
          <a:p>
            <a:r>
              <a:rPr lang="en-US" dirty="0"/>
              <a:t>Disclaimer Text</a:t>
            </a:r>
          </a:p>
        </p:txBody>
      </p:sp>
      <p:sp>
        <p:nvSpPr>
          <p:cNvPr id="10" name="Title Placeholder 1">
            <a:extLst>
              <a:ext uri="{FF2B5EF4-FFF2-40B4-BE49-F238E27FC236}">
                <a16:creationId xmlns:a16="http://schemas.microsoft.com/office/drawing/2014/main" id="{D34DC835-9960-2043-AB89-C094D6D6CFCC}"/>
              </a:ext>
            </a:extLst>
          </p:cNvPr>
          <p:cNvSpPr>
            <a:spLocks noGrp="1"/>
          </p:cNvSpPr>
          <p:nvPr>
            <p:ph type="title" hasCustomPrompt="1"/>
          </p:nvPr>
        </p:nvSpPr>
        <p:spPr>
          <a:xfrm>
            <a:off x="1300163" y="209242"/>
            <a:ext cx="9484378" cy="895466"/>
          </a:xfrm>
          <a:prstGeom prst="rect">
            <a:avLst/>
          </a:prstGeom>
        </p:spPr>
        <p:txBody>
          <a:bodyPr vert="horz" lIns="91440" tIns="45720" rIns="91440" bIns="45720" rtlCol="0" anchor="b">
            <a:normAutofit/>
          </a:bodyPr>
          <a:lstStyle>
            <a:lvl1pPr>
              <a:defRPr>
                <a:solidFill>
                  <a:schemeClr val="tx2"/>
                </a:solidFill>
              </a:defRPr>
            </a:lvl1pPr>
          </a:lstStyle>
          <a:p>
            <a:r>
              <a:rPr lang="en-US" dirty="0"/>
              <a:t>Click to edit title</a:t>
            </a:r>
          </a:p>
        </p:txBody>
      </p:sp>
      <p:sp>
        <p:nvSpPr>
          <p:cNvPr id="14" name="Content Placeholder 13">
            <a:extLst>
              <a:ext uri="{FF2B5EF4-FFF2-40B4-BE49-F238E27FC236}">
                <a16:creationId xmlns:a16="http://schemas.microsoft.com/office/drawing/2014/main" id="{1A9AD4C6-B27E-1546-A7D2-9F669217255F}"/>
              </a:ext>
            </a:extLst>
          </p:cNvPr>
          <p:cNvSpPr>
            <a:spLocks noGrp="1"/>
          </p:cNvSpPr>
          <p:nvPr>
            <p:ph sz="quarter" idx="17"/>
          </p:nvPr>
        </p:nvSpPr>
        <p:spPr>
          <a:xfrm>
            <a:off x="457199" y="1562098"/>
            <a:ext cx="11277604" cy="4162159"/>
          </a:xfrm>
        </p:spPr>
        <p:txBody>
          <a:bodyPr/>
          <a:lstStyle>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940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_Blue/T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E643CB-7980-B542-AC21-61251E83D1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Slide Number Placeholder 14">
            <a:extLst>
              <a:ext uri="{FF2B5EF4-FFF2-40B4-BE49-F238E27FC236}">
                <a16:creationId xmlns:a16="http://schemas.microsoft.com/office/drawing/2014/main" id="{FAC32372-B7D6-E147-B61F-236C640363A4}"/>
              </a:ext>
            </a:extLst>
          </p:cNvPr>
          <p:cNvSpPr>
            <a:spLocks noGrp="1"/>
          </p:cNvSpPr>
          <p:nvPr>
            <p:ph type="sldNum" sz="quarter" idx="16"/>
          </p:nvPr>
        </p:nvSpPr>
        <p:spPr/>
        <p:txBody>
          <a:bodyPr/>
          <a:lstStyle/>
          <a:p>
            <a:fld id="{882CBF55-E576-D342-8D3F-A274542B381D}" type="slidenum">
              <a:rPr lang="en-US" smtClean="0"/>
              <a:pPr/>
              <a:t>‹#›</a:t>
            </a:fld>
            <a:endParaRPr lang="en-US" dirty="0"/>
          </a:p>
        </p:txBody>
      </p:sp>
      <p:sp>
        <p:nvSpPr>
          <p:cNvPr id="8" name="Text Placeholder 2">
            <a:extLst>
              <a:ext uri="{FF2B5EF4-FFF2-40B4-BE49-F238E27FC236}">
                <a16:creationId xmlns:a16="http://schemas.microsoft.com/office/drawing/2014/main" id="{8A8DCE9D-E0D3-6E43-B924-7CAEC25BF397}"/>
              </a:ext>
            </a:extLst>
          </p:cNvPr>
          <p:cNvSpPr>
            <a:spLocks noGrp="1"/>
          </p:cNvSpPr>
          <p:nvPr>
            <p:ph idx="1"/>
          </p:nvPr>
        </p:nvSpPr>
        <p:spPr>
          <a:xfrm>
            <a:off x="457200" y="1562098"/>
            <a:ext cx="11277604" cy="4367215"/>
          </a:xfrm>
          <a:prstGeom prst="rect">
            <a:avLst/>
          </a:prstGeom>
        </p:spPr>
        <p:txBody>
          <a:bodyPr vert="horz" lIns="91440" tIns="45720" rIns="91440" bIns="45720" rtlCol="0">
            <a:normAutofit/>
          </a:bodyPr>
          <a:lstStyle>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D34DC835-9960-2043-AB89-C094D6D6CFCC}"/>
              </a:ext>
            </a:extLst>
          </p:cNvPr>
          <p:cNvSpPr>
            <a:spLocks noGrp="1"/>
          </p:cNvSpPr>
          <p:nvPr>
            <p:ph type="title" hasCustomPrompt="1"/>
          </p:nvPr>
        </p:nvSpPr>
        <p:spPr>
          <a:xfrm>
            <a:off x="457200" y="209242"/>
            <a:ext cx="9484378" cy="895466"/>
          </a:xfrm>
          <a:prstGeom prst="rect">
            <a:avLst/>
          </a:prstGeom>
        </p:spPr>
        <p:txBody>
          <a:bodyPr vert="horz" lIns="91440" tIns="45720" rIns="91440" bIns="45720" rtlCol="0" anchor="b">
            <a:normAutofit/>
          </a:bodyPr>
          <a:lstStyle>
            <a:lvl1pPr>
              <a:defRPr>
                <a:solidFill>
                  <a:schemeClr val="tx2"/>
                </a:solidFill>
              </a:defRPr>
            </a:lvl1pPr>
          </a:lstStyle>
          <a:p>
            <a:r>
              <a:rPr lang="en-US" dirty="0"/>
              <a:t>Click to edit title</a:t>
            </a:r>
          </a:p>
        </p:txBody>
      </p:sp>
      <p:sp>
        <p:nvSpPr>
          <p:cNvPr id="12" name="Footer Placeholder 4">
            <a:extLst>
              <a:ext uri="{FF2B5EF4-FFF2-40B4-BE49-F238E27FC236}">
                <a16:creationId xmlns:a16="http://schemas.microsoft.com/office/drawing/2014/main" id="{4B77749A-B141-D346-A947-07E2A8376FCF}"/>
              </a:ext>
            </a:extLst>
          </p:cNvPr>
          <p:cNvSpPr>
            <a:spLocks noGrp="1"/>
          </p:cNvSpPr>
          <p:nvPr>
            <p:ph type="ftr" sz="quarter" idx="3"/>
          </p:nvPr>
        </p:nvSpPr>
        <p:spPr>
          <a:xfrm>
            <a:off x="457199" y="6271942"/>
            <a:ext cx="7481455" cy="365125"/>
          </a:xfrm>
          <a:prstGeom prst="rect">
            <a:avLst/>
          </a:prstGeom>
        </p:spPr>
        <p:txBody>
          <a:bodyPr vert="horz" lIns="91440" tIns="45720" rIns="91440" bIns="45720" rtlCol="0" anchor="ctr"/>
          <a:lstStyle>
            <a:lvl1pPr algn="l">
              <a:defRPr sz="1050">
                <a:solidFill>
                  <a:schemeClr val="tx1"/>
                </a:solidFill>
              </a:defRPr>
            </a:lvl1pPr>
          </a:lstStyle>
          <a:p>
            <a:r>
              <a:rPr lang="en-US" dirty="0"/>
              <a:t>Disclaimer Text</a:t>
            </a:r>
          </a:p>
        </p:txBody>
      </p:sp>
    </p:spTree>
    <p:extLst>
      <p:ext uri="{BB962C8B-B14F-4D97-AF65-F5344CB8AC3E}">
        <p14:creationId xmlns:p14="http://schemas.microsoft.com/office/powerpoint/2010/main" val="327306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g_Idea_Blue/Teal">
    <p:bg>
      <p:bgPr>
        <a:gradFill>
          <a:gsLst>
            <a:gs pos="20000">
              <a:schemeClr val="tx2"/>
            </a:gs>
            <a:gs pos="100000">
              <a:schemeClr val="accent5"/>
            </a:gs>
          </a:gsLst>
          <a:lin ang="3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ABFE-9A19-A947-8E74-14CE6CC5FE21}"/>
              </a:ext>
            </a:extLst>
          </p:cNvPr>
          <p:cNvSpPr>
            <a:spLocks noGrp="1"/>
          </p:cNvSpPr>
          <p:nvPr>
            <p:ph type="title" hasCustomPrompt="1"/>
          </p:nvPr>
        </p:nvSpPr>
        <p:spPr>
          <a:xfrm>
            <a:off x="443963" y="1420476"/>
            <a:ext cx="11290839" cy="4575287"/>
          </a:xfrm>
          <a:prstGeom prst="rect">
            <a:avLst/>
          </a:prstGeom>
          <a:ln>
            <a:noFill/>
          </a:ln>
        </p:spPr>
        <p:txBody>
          <a:bodyPr anchor="ctr" anchorCtr="0">
            <a:normAutofit/>
          </a:bodyPr>
          <a:lstStyle>
            <a:lvl1pPr algn="ctr">
              <a:spcBef>
                <a:spcPts val="600"/>
              </a:spcBef>
              <a:spcAft>
                <a:spcPts val="600"/>
              </a:spcAft>
              <a:defRPr sz="3600" b="1">
                <a:solidFill>
                  <a:schemeClr val="bg1"/>
                </a:solidFill>
              </a:defRPr>
            </a:lvl1pPr>
          </a:lstStyle>
          <a:p>
            <a:pPr lvl="0"/>
            <a:r>
              <a:rPr lang="en-US" dirty="0"/>
              <a:t>Click to add title</a:t>
            </a:r>
          </a:p>
        </p:txBody>
      </p:sp>
      <p:pic>
        <p:nvPicPr>
          <p:cNvPr id="6" name="Graphic 5">
            <a:extLst>
              <a:ext uri="{FF2B5EF4-FFF2-40B4-BE49-F238E27FC236}">
                <a16:creationId xmlns:a16="http://schemas.microsoft.com/office/drawing/2014/main" id="{02A2E7A8-E0DF-4945-A949-70B2035E3B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2383" y="399625"/>
            <a:ext cx="1136233" cy="602547"/>
          </a:xfrm>
          <a:prstGeom prst="rect">
            <a:avLst/>
          </a:prstGeom>
        </p:spPr>
      </p:pic>
    </p:spTree>
    <p:extLst>
      <p:ext uri="{BB962C8B-B14F-4D97-AF65-F5344CB8AC3E}">
        <p14:creationId xmlns:p14="http://schemas.microsoft.com/office/powerpoint/2010/main" val="153740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1_Pink/Oran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F3BB60-6BB8-E040-94CD-97A5AFFB94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9" name="Text Placeholder 24">
            <a:extLst>
              <a:ext uri="{FF2B5EF4-FFF2-40B4-BE49-F238E27FC236}">
                <a16:creationId xmlns:a16="http://schemas.microsoft.com/office/drawing/2014/main" id="{FA5976D4-28DA-AB41-BE58-CFB433CA3F1A}"/>
              </a:ext>
            </a:extLst>
          </p:cNvPr>
          <p:cNvSpPr>
            <a:spLocks noGrp="1"/>
          </p:cNvSpPr>
          <p:nvPr>
            <p:ph type="body" sz="quarter" idx="13" hasCustomPrompt="1"/>
          </p:nvPr>
        </p:nvSpPr>
        <p:spPr>
          <a:xfrm>
            <a:off x="489683" y="3460577"/>
            <a:ext cx="4476455" cy="772017"/>
          </a:xfrm>
          <a:prstGeom prst="rect">
            <a:avLst/>
          </a:prstGeom>
        </p:spPr>
        <p:txBody>
          <a:bodyPr>
            <a:normAutofit/>
          </a:bodyPr>
          <a:lstStyle>
            <a:lvl1pPr marL="0" indent="0">
              <a:spcBef>
                <a:spcPts val="600"/>
              </a:spcBef>
              <a:spcAft>
                <a:spcPts val="600"/>
              </a:spcAft>
              <a:buFontTx/>
              <a:buNone/>
              <a:defRPr sz="16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subhead</a:t>
            </a:r>
          </a:p>
        </p:txBody>
      </p:sp>
      <p:cxnSp>
        <p:nvCxnSpPr>
          <p:cNvPr id="70" name="Straight Connector 69">
            <a:extLst>
              <a:ext uri="{FF2B5EF4-FFF2-40B4-BE49-F238E27FC236}">
                <a16:creationId xmlns:a16="http://schemas.microsoft.com/office/drawing/2014/main" id="{B79E5CF6-F138-0C41-8238-5AEF6A07B045}"/>
              </a:ext>
            </a:extLst>
          </p:cNvPr>
          <p:cNvCxnSpPr/>
          <p:nvPr userDrawn="1"/>
        </p:nvCxnSpPr>
        <p:spPr>
          <a:xfrm>
            <a:off x="585871" y="3191596"/>
            <a:ext cx="640080"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71" name="Title 1">
            <a:extLst>
              <a:ext uri="{FF2B5EF4-FFF2-40B4-BE49-F238E27FC236}">
                <a16:creationId xmlns:a16="http://schemas.microsoft.com/office/drawing/2014/main" id="{2781BE2B-7AD6-D443-B1C1-3BFCF2591C9C}"/>
              </a:ext>
            </a:extLst>
          </p:cNvPr>
          <p:cNvSpPr>
            <a:spLocks noGrp="1"/>
          </p:cNvSpPr>
          <p:nvPr>
            <p:ph type="title" hasCustomPrompt="1"/>
          </p:nvPr>
        </p:nvSpPr>
        <p:spPr>
          <a:xfrm>
            <a:off x="489683" y="1292691"/>
            <a:ext cx="4476455" cy="1676369"/>
          </a:xfrm>
          <a:prstGeom prst="rect">
            <a:avLst/>
          </a:prstGeom>
        </p:spPr>
        <p:txBody>
          <a:bodyPr anchor="b">
            <a:noAutofit/>
          </a:bodyPr>
          <a:lstStyle>
            <a:lvl1pPr>
              <a:spcBef>
                <a:spcPts val="600"/>
              </a:spcBef>
              <a:spcAft>
                <a:spcPts val="600"/>
              </a:spcAft>
              <a:defRPr sz="3200" b="1">
                <a:solidFill>
                  <a:schemeClr val="bg1"/>
                </a:solidFill>
              </a:defRPr>
            </a:lvl1pPr>
          </a:lstStyle>
          <a:p>
            <a:r>
              <a:rPr lang="en-US" dirty="0"/>
              <a:t>Click to add header</a:t>
            </a:r>
          </a:p>
        </p:txBody>
      </p:sp>
      <p:sp>
        <p:nvSpPr>
          <p:cNvPr id="3" name="Content Placeholder 2">
            <a:extLst>
              <a:ext uri="{FF2B5EF4-FFF2-40B4-BE49-F238E27FC236}">
                <a16:creationId xmlns:a16="http://schemas.microsoft.com/office/drawing/2014/main" id="{0D24EC1B-0410-4045-B794-2D24AA9C37E4}"/>
              </a:ext>
            </a:extLst>
          </p:cNvPr>
          <p:cNvSpPr>
            <a:spLocks noGrp="1"/>
          </p:cNvSpPr>
          <p:nvPr>
            <p:ph sz="quarter" idx="14" hasCustomPrompt="1"/>
          </p:nvPr>
        </p:nvSpPr>
        <p:spPr>
          <a:xfrm>
            <a:off x="5715000" y="1292691"/>
            <a:ext cx="6019800" cy="4703297"/>
          </a:xfrm>
        </p:spPr>
        <p:txBody>
          <a:bodyPr anchor="t"/>
          <a:lstStyle>
            <a:lvl2pPr marL="473075" indent="-254000">
              <a:buClr>
                <a:schemeClr val="accent3"/>
              </a:buClr>
              <a:buFont typeface="Arial" panose="020B0604020202020204" pitchFamily="34" charset="0"/>
              <a:buChar char="•"/>
              <a:tabLst/>
              <a:defRPr/>
            </a:lvl2pPr>
          </a:lstStyle>
          <a:p>
            <a:pPr lvl="0"/>
            <a:r>
              <a:rPr lang="en-US" dirty="0"/>
              <a:t>Edit Master text styles</a:t>
            </a:r>
          </a:p>
          <a:p>
            <a:pPr lvl="1"/>
            <a:r>
              <a:rPr lang="en-US" dirty="0"/>
              <a:t>Second level</a:t>
            </a:r>
          </a:p>
        </p:txBody>
      </p:sp>
      <p:sp>
        <p:nvSpPr>
          <p:cNvPr id="5" name="Slide Number Placeholder 4">
            <a:extLst>
              <a:ext uri="{FF2B5EF4-FFF2-40B4-BE49-F238E27FC236}">
                <a16:creationId xmlns:a16="http://schemas.microsoft.com/office/drawing/2014/main" id="{5DE187EC-75D2-A74D-BF16-E0CAD19D6E44}"/>
              </a:ext>
            </a:extLst>
          </p:cNvPr>
          <p:cNvSpPr>
            <a:spLocks noGrp="1"/>
          </p:cNvSpPr>
          <p:nvPr>
            <p:ph type="sldNum" sz="quarter" idx="16"/>
          </p:nvPr>
        </p:nvSpPr>
        <p:spPr/>
        <p:txBody>
          <a:bodyPr/>
          <a:lstStyle/>
          <a:p>
            <a:fld id="{882CBF55-E576-D342-8D3F-A274542B381D}" type="slidenum">
              <a:rPr lang="en-US" smtClean="0"/>
              <a:pPr/>
              <a:t>‹#›</a:t>
            </a:fld>
            <a:endParaRPr lang="en-US" dirty="0"/>
          </a:p>
        </p:txBody>
      </p:sp>
    </p:spTree>
    <p:extLst>
      <p:ext uri="{BB962C8B-B14F-4D97-AF65-F5344CB8AC3E}">
        <p14:creationId xmlns:p14="http://schemas.microsoft.com/office/powerpoint/2010/main" val="243552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2_Pink/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928BFC-19AF-244E-8CF1-58D15E68B3A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9" name="Text Placeholder 24">
            <a:extLst>
              <a:ext uri="{FF2B5EF4-FFF2-40B4-BE49-F238E27FC236}">
                <a16:creationId xmlns:a16="http://schemas.microsoft.com/office/drawing/2014/main" id="{FA5976D4-28DA-AB41-BE58-CFB433CA3F1A}"/>
              </a:ext>
            </a:extLst>
          </p:cNvPr>
          <p:cNvSpPr>
            <a:spLocks noGrp="1"/>
          </p:cNvSpPr>
          <p:nvPr>
            <p:ph type="body" sz="quarter" idx="13" hasCustomPrompt="1"/>
          </p:nvPr>
        </p:nvSpPr>
        <p:spPr>
          <a:xfrm>
            <a:off x="6213150" y="3116924"/>
            <a:ext cx="4476455" cy="772017"/>
          </a:xfrm>
          <a:prstGeom prst="rect">
            <a:avLst/>
          </a:prstGeom>
        </p:spPr>
        <p:txBody>
          <a:bodyPr>
            <a:normAutofit/>
          </a:bodyPr>
          <a:lstStyle>
            <a:lvl1pPr marL="0" indent="0">
              <a:spcBef>
                <a:spcPts val="600"/>
              </a:spcBef>
              <a:spcAft>
                <a:spcPts val="600"/>
              </a:spcAft>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subhead</a:t>
            </a:r>
          </a:p>
        </p:txBody>
      </p:sp>
      <p:sp>
        <p:nvSpPr>
          <p:cNvPr id="71" name="Title 1">
            <a:extLst>
              <a:ext uri="{FF2B5EF4-FFF2-40B4-BE49-F238E27FC236}">
                <a16:creationId xmlns:a16="http://schemas.microsoft.com/office/drawing/2014/main" id="{2781BE2B-7AD6-D443-B1C1-3BFCF2591C9C}"/>
              </a:ext>
            </a:extLst>
          </p:cNvPr>
          <p:cNvSpPr>
            <a:spLocks noGrp="1"/>
          </p:cNvSpPr>
          <p:nvPr>
            <p:ph type="title" hasCustomPrompt="1"/>
          </p:nvPr>
        </p:nvSpPr>
        <p:spPr>
          <a:xfrm>
            <a:off x="6213150" y="1648178"/>
            <a:ext cx="4476455" cy="1320882"/>
          </a:xfrm>
          <a:prstGeom prst="rect">
            <a:avLst/>
          </a:prstGeom>
        </p:spPr>
        <p:txBody>
          <a:bodyPr anchor="b">
            <a:noAutofit/>
          </a:bodyPr>
          <a:lstStyle>
            <a:lvl1pPr>
              <a:spcBef>
                <a:spcPts val="600"/>
              </a:spcBef>
              <a:spcAft>
                <a:spcPts val="600"/>
              </a:spcAft>
              <a:defRPr sz="3200" b="1">
                <a:solidFill>
                  <a:schemeClr val="tx1"/>
                </a:solidFill>
              </a:defRPr>
            </a:lvl1pPr>
          </a:lstStyle>
          <a:p>
            <a:r>
              <a:rPr lang="en-US" dirty="0"/>
              <a:t>Click to add header</a:t>
            </a:r>
          </a:p>
        </p:txBody>
      </p:sp>
    </p:spTree>
    <p:extLst>
      <p:ext uri="{BB962C8B-B14F-4D97-AF65-F5344CB8AC3E}">
        <p14:creationId xmlns:p14="http://schemas.microsoft.com/office/powerpoint/2010/main" val="218400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_Pink/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4FBD5D-C4B7-3747-97A1-6DD457DEC2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Slide Number Placeholder 14">
            <a:extLst>
              <a:ext uri="{FF2B5EF4-FFF2-40B4-BE49-F238E27FC236}">
                <a16:creationId xmlns:a16="http://schemas.microsoft.com/office/drawing/2014/main" id="{FAC32372-B7D6-E147-B61F-236C640363A4}"/>
              </a:ext>
            </a:extLst>
          </p:cNvPr>
          <p:cNvSpPr>
            <a:spLocks noGrp="1"/>
          </p:cNvSpPr>
          <p:nvPr>
            <p:ph type="sldNum" sz="quarter" idx="16"/>
          </p:nvPr>
        </p:nvSpPr>
        <p:spPr/>
        <p:txBody>
          <a:bodyPr/>
          <a:lstStyle/>
          <a:p>
            <a:fld id="{882CBF55-E576-D342-8D3F-A274542B381D}" type="slidenum">
              <a:rPr lang="en-US" smtClean="0"/>
              <a:pPr/>
              <a:t>‹#›</a:t>
            </a:fld>
            <a:endParaRPr lang="en-US" dirty="0"/>
          </a:p>
        </p:txBody>
      </p:sp>
      <p:sp>
        <p:nvSpPr>
          <p:cNvPr id="8" name="Text Placeholder 2">
            <a:extLst>
              <a:ext uri="{FF2B5EF4-FFF2-40B4-BE49-F238E27FC236}">
                <a16:creationId xmlns:a16="http://schemas.microsoft.com/office/drawing/2014/main" id="{8A8DCE9D-E0D3-6E43-B924-7CAEC25BF397}"/>
              </a:ext>
            </a:extLst>
          </p:cNvPr>
          <p:cNvSpPr>
            <a:spLocks noGrp="1"/>
          </p:cNvSpPr>
          <p:nvPr>
            <p:ph idx="1"/>
          </p:nvPr>
        </p:nvSpPr>
        <p:spPr>
          <a:xfrm>
            <a:off x="457200" y="1562098"/>
            <a:ext cx="11277604" cy="4162159"/>
          </a:xfrm>
          <a:prstGeom prst="rect">
            <a:avLst/>
          </a:prstGeom>
        </p:spPr>
        <p:txBody>
          <a:bodyPr vert="horz" lIns="91440" tIns="45720" rIns="91440" bIns="45720" rtlCol="0">
            <a:normAutofit/>
          </a:bodyPr>
          <a:lstStyle>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CFFD15FC-15FA-AC45-AD5B-672412269333}"/>
              </a:ext>
            </a:extLst>
          </p:cNvPr>
          <p:cNvSpPr>
            <a:spLocks noGrp="1"/>
          </p:cNvSpPr>
          <p:nvPr>
            <p:ph type="ftr" sz="quarter" idx="3"/>
          </p:nvPr>
        </p:nvSpPr>
        <p:spPr>
          <a:xfrm>
            <a:off x="457199" y="6014758"/>
            <a:ext cx="7481455" cy="365125"/>
          </a:xfrm>
          <a:prstGeom prst="rect">
            <a:avLst/>
          </a:prstGeom>
        </p:spPr>
        <p:txBody>
          <a:bodyPr vert="horz" lIns="91440" tIns="45720" rIns="91440" bIns="45720" rtlCol="0" anchor="ctr"/>
          <a:lstStyle>
            <a:lvl1pPr algn="l">
              <a:defRPr sz="1050">
                <a:solidFill>
                  <a:schemeClr val="tx1"/>
                </a:solidFill>
              </a:defRPr>
            </a:lvl1pPr>
          </a:lstStyle>
          <a:p>
            <a:r>
              <a:rPr lang="en-US" dirty="0"/>
              <a:t>Disclaimer Text</a:t>
            </a:r>
          </a:p>
        </p:txBody>
      </p:sp>
      <p:sp>
        <p:nvSpPr>
          <p:cNvPr id="10" name="Title Placeholder 1">
            <a:extLst>
              <a:ext uri="{FF2B5EF4-FFF2-40B4-BE49-F238E27FC236}">
                <a16:creationId xmlns:a16="http://schemas.microsoft.com/office/drawing/2014/main" id="{D34DC835-9960-2043-AB89-C094D6D6CFCC}"/>
              </a:ext>
            </a:extLst>
          </p:cNvPr>
          <p:cNvSpPr>
            <a:spLocks noGrp="1"/>
          </p:cNvSpPr>
          <p:nvPr>
            <p:ph type="title" hasCustomPrompt="1"/>
          </p:nvPr>
        </p:nvSpPr>
        <p:spPr>
          <a:xfrm>
            <a:off x="1300163" y="209242"/>
            <a:ext cx="9484378" cy="895466"/>
          </a:xfrm>
          <a:prstGeom prst="rect">
            <a:avLst/>
          </a:prstGeom>
        </p:spPr>
        <p:txBody>
          <a:bodyPr vert="horz" lIns="91440" tIns="45720" rIns="91440" bIns="45720" rtlCol="0" anchor="b">
            <a:normAutofit/>
          </a:bodyPr>
          <a:lstStyle>
            <a:lvl1pPr>
              <a:defRPr>
                <a:solidFill>
                  <a:schemeClr val="accent3"/>
                </a:solidFill>
              </a:defRPr>
            </a:lvl1pPr>
          </a:lstStyle>
          <a:p>
            <a:r>
              <a:rPr lang="en-US" dirty="0"/>
              <a:t>Click to edit title</a:t>
            </a:r>
          </a:p>
        </p:txBody>
      </p:sp>
    </p:spTree>
    <p:extLst>
      <p:ext uri="{BB962C8B-B14F-4D97-AF65-F5344CB8AC3E}">
        <p14:creationId xmlns:p14="http://schemas.microsoft.com/office/powerpoint/2010/main" val="406106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209242"/>
            <a:ext cx="9484378" cy="895466"/>
          </a:xfrm>
          <a:prstGeom prst="rect">
            <a:avLst/>
          </a:prstGeom>
        </p:spPr>
        <p:txBody>
          <a:bodyPr vert="horz" lIns="91440" tIns="45720" rIns="91440" bIns="45720" rtlCol="0" anchor="b">
            <a:normAutofit/>
          </a:bodyPr>
          <a:lstStyle/>
          <a:p>
            <a:r>
              <a:rPr lang="en-US" dirty="0"/>
              <a:t>Click to edit Master</a:t>
            </a:r>
          </a:p>
        </p:txBody>
      </p:sp>
      <p:sp>
        <p:nvSpPr>
          <p:cNvPr id="3" name="Text Placeholder 2"/>
          <p:cNvSpPr>
            <a:spLocks noGrp="1"/>
          </p:cNvSpPr>
          <p:nvPr>
            <p:ph type="body" idx="1"/>
          </p:nvPr>
        </p:nvSpPr>
        <p:spPr>
          <a:xfrm>
            <a:off x="457199" y="1562098"/>
            <a:ext cx="11277604" cy="41621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72800" y="6420942"/>
            <a:ext cx="914400" cy="216125"/>
          </a:xfrm>
          <a:prstGeom prst="rect">
            <a:avLst/>
          </a:prstGeom>
        </p:spPr>
        <p:txBody>
          <a:bodyPr vert="horz" lIns="91440" tIns="45720" rIns="91440" bIns="45720" rtlCol="0" anchor="ctr"/>
          <a:lstStyle>
            <a:lvl1pPr algn="r">
              <a:defRPr sz="1050">
                <a:solidFill>
                  <a:srgbClr val="565B64"/>
                </a:solidFill>
              </a:defRPr>
            </a:lvl1pPr>
          </a:lstStyle>
          <a:p>
            <a:fld id="{882CBF55-E576-D342-8D3F-A274542B381D}" type="slidenum">
              <a:rPr lang="en-US" smtClean="0"/>
              <a:pPr/>
              <a:t>‹#›</a:t>
            </a:fld>
            <a:endParaRPr lang="en-US" dirty="0"/>
          </a:p>
        </p:txBody>
      </p:sp>
      <p:sp>
        <p:nvSpPr>
          <p:cNvPr id="12" name="Footer Placeholder 4">
            <a:extLst>
              <a:ext uri="{FF2B5EF4-FFF2-40B4-BE49-F238E27FC236}">
                <a16:creationId xmlns:a16="http://schemas.microsoft.com/office/drawing/2014/main" id="{A26B3E49-5AE4-1C4D-A482-F09A165146FC}"/>
              </a:ext>
            </a:extLst>
          </p:cNvPr>
          <p:cNvSpPr>
            <a:spLocks noGrp="1"/>
          </p:cNvSpPr>
          <p:nvPr>
            <p:ph type="ftr" sz="quarter" idx="3"/>
          </p:nvPr>
        </p:nvSpPr>
        <p:spPr>
          <a:xfrm>
            <a:off x="457199" y="6014758"/>
            <a:ext cx="7481455" cy="365125"/>
          </a:xfrm>
          <a:prstGeom prst="rect">
            <a:avLst/>
          </a:prstGeom>
        </p:spPr>
        <p:txBody>
          <a:bodyPr vert="horz" lIns="91440" tIns="45720" rIns="91440" bIns="45720" rtlCol="0" anchor="ctr"/>
          <a:lstStyle>
            <a:lvl1pPr algn="l">
              <a:defRPr sz="1050">
                <a:solidFill>
                  <a:schemeClr val="tx1"/>
                </a:solidFill>
              </a:defRPr>
            </a:lvl1pPr>
          </a:lstStyle>
          <a:p>
            <a:r>
              <a:rPr lang="en-US" dirty="0"/>
              <a:t>Disclaimer Text</a:t>
            </a:r>
          </a:p>
        </p:txBody>
      </p:sp>
    </p:spTree>
    <p:extLst>
      <p:ext uri="{BB962C8B-B14F-4D97-AF65-F5344CB8AC3E}">
        <p14:creationId xmlns:p14="http://schemas.microsoft.com/office/powerpoint/2010/main" val="1427032711"/>
      </p:ext>
    </p:extLst>
  </p:cSld>
  <p:clrMap bg1="lt1" tx1="dk1" bg2="lt2" tx2="dk2" accent1="accent1" accent2="accent2" accent3="accent3" accent4="accent4" accent5="accent5" accent6="accent6" hlink="hlink" folHlink="folHlink"/>
  <p:sldLayoutIdLst>
    <p:sldLayoutId id="2147483703" r:id="rId1"/>
    <p:sldLayoutId id="2147483691" r:id="rId2"/>
    <p:sldLayoutId id="2147483738" r:id="rId3"/>
    <p:sldLayoutId id="2147483707" r:id="rId4"/>
    <p:sldLayoutId id="2147483745" r:id="rId5"/>
    <p:sldLayoutId id="2147483715" r:id="rId6"/>
    <p:sldLayoutId id="2147483740" r:id="rId7"/>
    <p:sldLayoutId id="2147483741" r:id="rId8"/>
    <p:sldLayoutId id="2147483749" r:id="rId9"/>
    <p:sldLayoutId id="2147483750" r:id="rId10"/>
    <p:sldLayoutId id="2147483748" r:id="rId11"/>
    <p:sldLayoutId id="2147483751" r:id="rId12"/>
    <p:sldLayoutId id="2147483752" r:id="rId13"/>
    <p:sldLayoutId id="2147483753" r:id="rId14"/>
    <p:sldLayoutId id="2147483754" r:id="rId15"/>
    <p:sldLayoutId id="2147483755" r:id="rId16"/>
  </p:sldLayoutIdLst>
  <p:hf hdr="0" ftr="0" dt="0"/>
  <p:txStyles>
    <p:titleStyle>
      <a:lvl1pPr algn="l" defTabSz="914400" rtl="0" eaLnBrk="1" latinLnBrk="0" hangingPunct="1">
        <a:lnSpc>
          <a:spcPct val="90000"/>
        </a:lnSpc>
        <a:spcBef>
          <a:spcPts val="600"/>
        </a:spcBef>
        <a:spcAft>
          <a:spcPts val="600"/>
        </a:spcAft>
        <a:buNone/>
        <a:defRPr sz="2800" b="1" kern="1200">
          <a:solidFill>
            <a:schemeClr val="tx1"/>
          </a:solidFill>
          <a:latin typeface="+mj-lt"/>
          <a:ea typeface="+mj-ea"/>
          <a:cs typeface="+mj-cs"/>
        </a:defRPr>
      </a:lvl1pPr>
    </p:titleStyle>
    <p:bodyStyle>
      <a:lvl1pPr marL="0" indent="0" algn="l" defTabSz="914400" rtl="0" eaLnBrk="1" latinLnBrk="0" hangingPunct="1">
        <a:lnSpc>
          <a:spcPct val="113000"/>
        </a:lnSpc>
        <a:spcBef>
          <a:spcPts val="600"/>
        </a:spcBef>
        <a:spcAft>
          <a:spcPts val="0"/>
        </a:spcAft>
        <a:buClr>
          <a:schemeClr val="tx2"/>
        </a:buClr>
        <a:buFont typeface="Arial"/>
        <a:buNone/>
        <a:defRPr sz="2000" b="1" kern="1200">
          <a:solidFill>
            <a:srgbClr val="565B64"/>
          </a:solidFill>
          <a:latin typeface="+mn-lt"/>
          <a:ea typeface="+mn-ea"/>
          <a:cs typeface="+mn-cs"/>
        </a:defRPr>
      </a:lvl1pPr>
      <a:lvl2pPr marL="0" indent="0" algn="l" defTabSz="914400" rtl="0" eaLnBrk="1" latinLnBrk="0" hangingPunct="1">
        <a:lnSpc>
          <a:spcPct val="113000"/>
        </a:lnSpc>
        <a:spcBef>
          <a:spcPts val="0"/>
        </a:spcBef>
        <a:spcAft>
          <a:spcPts val="600"/>
        </a:spcAft>
        <a:buClr>
          <a:schemeClr val="tx2"/>
        </a:buClr>
        <a:buFont typeface="Arial"/>
        <a:buNone/>
        <a:tabLst/>
        <a:defRPr sz="1800" kern="1200">
          <a:solidFill>
            <a:srgbClr val="565B64"/>
          </a:solidFill>
          <a:latin typeface="+mn-lt"/>
          <a:ea typeface="+mn-ea"/>
          <a:cs typeface="+mn-cs"/>
        </a:defRPr>
      </a:lvl2pPr>
      <a:lvl3pPr marL="320040" indent="-228600" algn="l" defTabSz="914400" rtl="0" eaLnBrk="1" latinLnBrk="0" hangingPunct="1">
        <a:lnSpc>
          <a:spcPct val="113000"/>
        </a:lnSpc>
        <a:spcBef>
          <a:spcPts val="0"/>
        </a:spcBef>
        <a:spcAft>
          <a:spcPts val="600"/>
        </a:spcAft>
        <a:buClr>
          <a:schemeClr val="tx1"/>
        </a:buClr>
        <a:buFont typeface="Arial"/>
        <a:buChar char="•"/>
        <a:tabLst/>
        <a:defRPr sz="1400" kern="1200">
          <a:solidFill>
            <a:srgbClr val="565B64"/>
          </a:solidFill>
          <a:latin typeface="+mn-lt"/>
          <a:ea typeface="+mn-ea"/>
          <a:cs typeface="+mn-cs"/>
        </a:defRPr>
      </a:lvl3pPr>
      <a:lvl4pPr marL="685800" indent="-137160" algn="l" defTabSz="914400" rtl="0" eaLnBrk="1" latinLnBrk="0" hangingPunct="1">
        <a:lnSpc>
          <a:spcPct val="113000"/>
        </a:lnSpc>
        <a:spcBef>
          <a:spcPts val="200"/>
        </a:spcBef>
        <a:spcAft>
          <a:spcPts val="200"/>
        </a:spcAft>
        <a:buClr>
          <a:schemeClr val="tx1"/>
        </a:buClr>
        <a:buFont typeface="Arial" panose="020B0604020202020204" pitchFamily="34" charset="0"/>
        <a:buChar char="•"/>
        <a:defRPr sz="1100" kern="1200">
          <a:solidFill>
            <a:srgbClr val="565B64"/>
          </a:solidFill>
          <a:latin typeface="+mn-lt"/>
          <a:ea typeface="+mn-ea"/>
          <a:cs typeface="+mn-cs"/>
        </a:defRPr>
      </a:lvl4pPr>
      <a:lvl5pPr marL="1143000" indent="-228600" algn="l" defTabSz="914400" rtl="0" eaLnBrk="1" latinLnBrk="0" hangingPunct="1">
        <a:lnSpc>
          <a:spcPct val="113000"/>
        </a:lnSpc>
        <a:spcBef>
          <a:spcPts val="200"/>
        </a:spcBef>
        <a:spcAft>
          <a:spcPts val="200"/>
        </a:spcAft>
        <a:buClr>
          <a:schemeClr val="tx1"/>
        </a:buClr>
        <a:buFont typeface="System Font Regular"/>
        <a:buChar char="-"/>
        <a:defRPr sz="1100" kern="1200">
          <a:solidFill>
            <a:srgbClr val="565B64"/>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japarliament.gov.jm/attachments/article/339/The%20Data%20Protection%20Act,%202020.pdf" TargetMode="External"/><Relationship Id="rId3" Type="http://schemas.openxmlformats.org/officeDocument/2006/relationships/hyperlink" Target="https://www.k12six.org/" TargetMode="External"/><Relationship Id="rId7" Type="http://schemas.openxmlformats.org/officeDocument/2006/relationships/hyperlink" Target="https://www.verizon.com/business/resources/T17f/reports/dbir/2022-data-breach-investigations-report-dbir.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databreaches.net/category/breach-reports/education-sector/" TargetMode="External"/><Relationship Id="rId5" Type="http://schemas.openxmlformats.org/officeDocument/2006/relationships/hyperlink" Target="https://www.cisa.gov/stopransomware/k-12-resources" TargetMode="External"/><Relationship Id="rId10" Type="http://schemas.openxmlformats.org/officeDocument/2006/relationships/hyperlink" Target="https://iapp.org/" TargetMode="External"/><Relationship Id="rId4" Type="http://schemas.openxmlformats.org/officeDocument/2006/relationships/hyperlink" Target="https://www.cisecurity.org/" TargetMode="External"/><Relationship Id="rId9" Type="http://schemas.openxmlformats.org/officeDocument/2006/relationships/hyperlink" Target="https://www.unesco.org/en/digital-educ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AAB455-0663-6549-8EC4-13E5C5624D80}"/>
              </a:ext>
            </a:extLst>
          </p:cNvPr>
          <p:cNvSpPr>
            <a:spLocks noGrp="1"/>
          </p:cNvSpPr>
          <p:nvPr>
            <p:ph type="title"/>
          </p:nvPr>
        </p:nvSpPr>
        <p:spPr/>
        <p:txBody>
          <a:bodyPr/>
          <a:lstStyle/>
          <a:p>
            <a:r>
              <a:rPr lang="en-US" dirty="0"/>
              <a:t>Cybersecurity in the Education Industry</a:t>
            </a:r>
          </a:p>
        </p:txBody>
      </p:sp>
      <p:sp>
        <p:nvSpPr>
          <p:cNvPr id="5" name="Text Placeholder 4">
            <a:extLst>
              <a:ext uri="{FF2B5EF4-FFF2-40B4-BE49-F238E27FC236}">
                <a16:creationId xmlns:a16="http://schemas.microsoft.com/office/drawing/2014/main" id="{83F42C66-4018-994D-8C52-F9B17E4ABDB1}"/>
              </a:ext>
            </a:extLst>
          </p:cNvPr>
          <p:cNvSpPr>
            <a:spLocks noGrp="1"/>
          </p:cNvSpPr>
          <p:nvPr>
            <p:ph type="body" sz="quarter" idx="11"/>
          </p:nvPr>
        </p:nvSpPr>
        <p:spPr/>
        <p:txBody>
          <a:bodyPr/>
          <a:lstStyle/>
          <a:p>
            <a:r>
              <a:rPr lang="en-US" dirty="0"/>
              <a:t>2022 Data, 2023 Trends, and the Regulatory Landscape</a:t>
            </a:r>
          </a:p>
        </p:txBody>
      </p:sp>
    </p:spTree>
    <p:extLst>
      <p:ext uri="{BB962C8B-B14F-4D97-AF65-F5344CB8AC3E}">
        <p14:creationId xmlns:p14="http://schemas.microsoft.com/office/powerpoint/2010/main" val="106886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B04C2D9-A651-EF35-DDEF-764754FB6CE7}"/>
              </a:ext>
            </a:extLst>
          </p:cNvPr>
          <p:cNvSpPr>
            <a:spLocks noGrp="1"/>
          </p:cNvSpPr>
          <p:nvPr/>
        </p:nvSpPr>
        <p:spPr>
          <a:xfrm>
            <a:off x="697729" y="1726078"/>
            <a:ext cx="10914529" cy="491399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u="sng" dirty="0"/>
              <a:t>Advice &amp; Informational Resources:</a:t>
            </a:r>
          </a:p>
          <a:p>
            <a:r>
              <a:rPr lang="en-US" sz="1500" dirty="0"/>
              <a:t>K12 Security Information </a:t>
            </a:r>
            <a:r>
              <a:rPr lang="en-US" sz="1500" dirty="0" err="1"/>
              <a:t>eXchange</a:t>
            </a:r>
            <a:r>
              <a:rPr lang="en-US" sz="1500" dirty="0"/>
              <a:t>: </a:t>
            </a:r>
            <a:r>
              <a:rPr lang="en-US" sz="1500" b="1" dirty="0">
                <a:solidFill>
                  <a:srgbClr val="0563C1"/>
                </a:solidFill>
                <a:hlinkClick r:id="rId3">
                  <a:extLst>
                    <a:ext uri="{A12FA001-AC4F-418D-AE19-62706E023703}">
                      <ahyp:hlinkClr xmlns:ahyp="http://schemas.microsoft.com/office/drawing/2018/hyperlinkcolor" val="tx"/>
                    </a:ext>
                  </a:extLst>
                </a:hlinkClick>
              </a:rPr>
              <a:t>https://www.k12six.org/</a:t>
            </a:r>
            <a:endParaRPr lang="en-US" sz="1500" b="1" dirty="0"/>
          </a:p>
          <a:p>
            <a:r>
              <a:rPr lang="en-US" sz="1500" dirty="0"/>
              <a:t>The Center for Internet Security: </a:t>
            </a:r>
            <a:r>
              <a:rPr lang="en-US" sz="1500" b="1" dirty="0">
                <a:hlinkClick r:id="rId4"/>
              </a:rPr>
              <a:t>https://www.cisecurity.org/</a:t>
            </a:r>
            <a:endParaRPr lang="en-US" sz="1500" b="1" dirty="0"/>
          </a:p>
          <a:p>
            <a:r>
              <a:rPr lang="en-US" sz="1500" dirty="0"/>
              <a:t>U.S. Cybersecurity &amp; Infrastructure Security Agency K-12 Resources: </a:t>
            </a:r>
            <a:r>
              <a:rPr lang="en-US" sz="1500" b="1" dirty="0">
                <a:hlinkClick r:id="rId5"/>
              </a:rPr>
              <a:t>https://www.cisa.gov</a:t>
            </a:r>
            <a:r>
              <a:rPr lang="en-US" sz="1500" dirty="0">
                <a:hlinkClick r:id="rId5"/>
              </a:rPr>
              <a:t>/stopransomware/k-12-resources</a:t>
            </a:r>
            <a:r>
              <a:rPr lang="en-US" sz="1500" dirty="0"/>
              <a:t> </a:t>
            </a:r>
          </a:p>
          <a:p>
            <a:endParaRPr lang="en-US" sz="1500" dirty="0"/>
          </a:p>
          <a:p>
            <a:pPr marL="0" indent="0">
              <a:buNone/>
            </a:pPr>
            <a:r>
              <a:rPr lang="en-US" sz="1500" u="sng" dirty="0"/>
              <a:t>Security Incident Data:</a:t>
            </a:r>
          </a:p>
          <a:p>
            <a:r>
              <a:rPr lang="en-US" sz="1500" dirty="0"/>
              <a:t>Education Industry Data Breaches: </a:t>
            </a:r>
            <a:r>
              <a:rPr lang="en-US" sz="1500" b="1" dirty="0">
                <a:hlinkClick r:id="rId6"/>
              </a:rPr>
              <a:t>https://www.databreaches.net</a:t>
            </a:r>
            <a:r>
              <a:rPr lang="en-US" sz="1500" dirty="0">
                <a:hlinkClick r:id="rId6"/>
              </a:rPr>
              <a:t>/category/breach-reports/education-sector/</a:t>
            </a:r>
            <a:r>
              <a:rPr lang="en-US" sz="1500" dirty="0"/>
              <a:t> </a:t>
            </a:r>
          </a:p>
          <a:p>
            <a:r>
              <a:rPr lang="en-US" sz="1500" dirty="0"/>
              <a:t>Verizon Data Breach Investigations Report: </a:t>
            </a:r>
            <a:r>
              <a:rPr lang="en-US" sz="1500" b="1" dirty="0">
                <a:hlinkClick r:id="rId7"/>
              </a:rPr>
              <a:t>https://www.verizon.com/business</a:t>
            </a:r>
            <a:r>
              <a:rPr lang="en-US" sz="1500" dirty="0">
                <a:hlinkClick r:id="rId7"/>
              </a:rPr>
              <a:t>/resources/T17f/reports/dbir/2022-data-breach-investigations-report-dbir.pdf</a:t>
            </a:r>
            <a:r>
              <a:rPr lang="en-US" sz="1500" dirty="0"/>
              <a:t> </a:t>
            </a:r>
          </a:p>
          <a:p>
            <a:endParaRPr lang="en-US" sz="1500" dirty="0"/>
          </a:p>
          <a:p>
            <a:pPr marL="0" indent="0">
              <a:buNone/>
            </a:pPr>
            <a:r>
              <a:rPr lang="en-US" sz="1500" u="sng" dirty="0"/>
              <a:t>Regulations &amp; International Programs</a:t>
            </a:r>
          </a:p>
          <a:p>
            <a:r>
              <a:rPr lang="en-US" sz="1500" dirty="0"/>
              <a:t>The Data Protection Act, 2020: </a:t>
            </a:r>
            <a:r>
              <a:rPr lang="en-US" sz="1500" b="1" dirty="0">
                <a:hlinkClick r:id="rId8"/>
              </a:rPr>
              <a:t>https://japarliament.gov.jm</a:t>
            </a:r>
            <a:r>
              <a:rPr lang="en-US" sz="1500" dirty="0">
                <a:hlinkClick r:id="rId8"/>
              </a:rPr>
              <a:t>/attachments/article/339/The%20Data%20Protection%20Act,%202020.pdf </a:t>
            </a:r>
            <a:endParaRPr lang="en-US" sz="1500" dirty="0"/>
          </a:p>
          <a:p>
            <a:r>
              <a:rPr lang="en-US" sz="1500" dirty="0"/>
              <a:t>UNESCO Digital Learning &amp; Transformation of Education: </a:t>
            </a:r>
            <a:r>
              <a:rPr lang="en-US" sz="1500" dirty="0">
                <a:hlinkClick r:id="rId9"/>
              </a:rPr>
              <a:t>https://www.unesco.org/en/digital-education</a:t>
            </a:r>
            <a:endParaRPr lang="en-US" sz="1500" dirty="0"/>
          </a:p>
          <a:p>
            <a:r>
              <a:rPr lang="en-US" sz="1500" dirty="0"/>
              <a:t>International Association of Privacy Professionals (IAPP): </a:t>
            </a:r>
            <a:r>
              <a:rPr lang="en-US" sz="1500" dirty="0">
                <a:hlinkClick r:id="rId10"/>
              </a:rPr>
              <a:t>https://iapp.org/</a:t>
            </a:r>
            <a:endParaRPr lang="en-US" sz="1500" dirty="0"/>
          </a:p>
          <a:p>
            <a:endParaRPr lang="en-US" sz="1500" dirty="0"/>
          </a:p>
        </p:txBody>
      </p:sp>
      <p:sp>
        <p:nvSpPr>
          <p:cNvPr id="6" name="Title 5">
            <a:extLst>
              <a:ext uri="{FF2B5EF4-FFF2-40B4-BE49-F238E27FC236}">
                <a16:creationId xmlns:a16="http://schemas.microsoft.com/office/drawing/2014/main" id="{DE170914-7271-8621-BB9A-294094FBA4EA}"/>
              </a:ext>
            </a:extLst>
          </p:cNvPr>
          <p:cNvSpPr>
            <a:spLocks noGrp="1"/>
          </p:cNvSpPr>
          <p:nvPr>
            <p:ph type="title"/>
          </p:nvPr>
        </p:nvSpPr>
        <p:spPr>
          <a:xfrm>
            <a:off x="457200" y="209242"/>
            <a:ext cx="9484378" cy="895466"/>
          </a:xfrm>
        </p:spPr>
        <p:txBody>
          <a:bodyPr/>
          <a:lstStyle/>
          <a:p>
            <a:r>
              <a:rPr lang="en-US" dirty="0"/>
              <a:t>Thank You!</a:t>
            </a:r>
          </a:p>
        </p:txBody>
      </p:sp>
      <p:sp>
        <p:nvSpPr>
          <p:cNvPr id="7" name="TextBox 6">
            <a:extLst>
              <a:ext uri="{FF2B5EF4-FFF2-40B4-BE49-F238E27FC236}">
                <a16:creationId xmlns:a16="http://schemas.microsoft.com/office/drawing/2014/main" id="{76B74393-6180-F816-40F2-0BC5EF512CB9}"/>
              </a:ext>
            </a:extLst>
          </p:cNvPr>
          <p:cNvSpPr txBox="1"/>
          <p:nvPr/>
        </p:nvSpPr>
        <p:spPr>
          <a:xfrm>
            <a:off x="688257" y="1238866"/>
            <a:ext cx="5732207" cy="369332"/>
          </a:xfrm>
          <a:prstGeom prst="rect">
            <a:avLst/>
          </a:prstGeom>
          <a:noFill/>
        </p:spPr>
        <p:txBody>
          <a:bodyPr wrap="square" rtlCol="0">
            <a:spAutoFit/>
          </a:bodyPr>
          <a:lstStyle/>
          <a:p>
            <a:r>
              <a:rPr lang="en-US" b="1" dirty="0">
                <a:solidFill>
                  <a:schemeClr val="bg1"/>
                </a:solidFill>
              </a:rPr>
              <a:t>Additional Information:</a:t>
            </a:r>
          </a:p>
        </p:txBody>
      </p:sp>
    </p:spTree>
    <p:extLst>
      <p:ext uri="{BB962C8B-B14F-4D97-AF65-F5344CB8AC3E}">
        <p14:creationId xmlns:p14="http://schemas.microsoft.com/office/powerpoint/2010/main" val="142156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735B8ED-7869-7449-900F-909FFC9FBF26}"/>
              </a:ext>
            </a:extLst>
          </p:cNvPr>
          <p:cNvSpPr>
            <a:spLocks noGrp="1"/>
          </p:cNvSpPr>
          <p:nvPr>
            <p:ph type="body" sz="quarter" idx="13"/>
          </p:nvPr>
        </p:nvSpPr>
        <p:spPr/>
        <p:txBody>
          <a:bodyPr/>
          <a:lstStyle/>
          <a:p>
            <a:r>
              <a:rPr lang="en-US" dirty="0"/>
              <a:t>2022 Data, 2023 Trends, and the Regulatory Landscape</a:t>
            </a:r>
          </a:p>
        </p:txBody>
      </p:sp>
      <p:sp>
        <p:nvSpPr>
          <p:cNvPr id="11" name="Title 10">
            <a:extLst>
              <a:ext uri="{FF2B5EF4-FFF2-40B4-BE49-F238E27FC236}">
                <a16:creationId xmlns:a16="http://schemas.microsoft.com/office/drawing/2014/main" id="{1A421736-D639-C843-BD99-0FB684A50BD8}"/>
              </a:ext>
            </a:extLst>
          </p:cNvPr>
          <p:cNvSpPr>
            <a:spLocks noGrp="1"/>
          </p:cNvSpPr>
          <p:nvPr>
            <p:ph type="title"/>
          </p:nvPr>
        </p:nvSpPr>
        <p:spPr/>
        <p:txBody>
          <a:bodyPr/>
          <a:lstStyle/>
          <a:p>
            <a:r>
              <a:rPr lang="en-US" dirty="0"/>
              <a:t>Cybersecurity in the Education Industry</a:t>
            </a:r>
          </a:p>
        </p:txBody>
      </p:sp>
      <p:sp>
        <p:nvSpPr>
          <p:cNvPr id="13" name="Content Placeholder 12">
            <a:extLst>
              <a:ext uri="{FF2B5EF4-FFF2-40B4-BE49-F238E27FC236}">
                <a16:creationId xmlns:a16="http://schemas.microsoft.com/office/drawing/2014/main" id="{2A8AB878-91E9-6E4B-A8F2-86A0CB9DFCF0}"/>
              </a:ext>
            </a:extLst>
          </p:cNvPr>
          <p:cNvSpPr>
            <a:spLocks noGrp="1"/>
          </p:cNvSpPr>
          <p:nvPr>
            <p:ph sz="quarter" idx="14"/>
          </p:nvPr>
        </p:nvSpPr>
        <p:spPr/>
        <p:txBody>
          <a:bodyPr/>
          <a:lstStyle/>
          <a:p>
            <a:pPr marL="342900" indent="-342900">
              <a:buFont typeface="Arial" panose="020B0604020202020204" pitchFamily="34" charset="0"/>
              <a:buChar char="•"/>
            </a:pPr>
            <a:r>
              <a:rPr lang="en-US" dirty="0"/>
              <a:t>Level-Set</a:t>
            </a:r>
          </a:p>
          <a:p>
            <a:pPr marL="342900" indent="-342900">
              <a:buFont typeface="Arial" panose="020B0604020202020204" pitchFamily="34" charset="0"/>
              <a:buChar char="•"/>
            </a:pPr>
            <a:r>
              <a:rPr lang="en-US" dirty="0"/>
              <a:t>2022 Looking Back</a:t>
            </a:r>
          </a:p>
          <a:p>
            <a:pPr marL="342900" indent="-342900">
              <a:buFont typeface="Arial" panose="020B0604020202020204" pitchFamily="34" charset="0"/>
              <a:buChar char="•"/>
            </a:pPr>
            <a:r>
              <a:rPr lang="en-US" dirty="0"/>
              <a:t>2023 Looking Forward</a:t>
            </a:r>
          </a:p>
          <a:p>
            <a:pPr marL="342900" indent="-342900">
              <a:buFont typeface="Arial" panose="020B0604020202020204" pitchFamily="34" charset="0"/>
              <a:buChar char="•"/>
            </a:pPr>
            <a:r>
              <a:rPr lang="en-US" dirty="0"/>
              <a:t>Data Protection Regulations &amp; Resources</a:t>
            </a:r>
          </a:p>
          <a:p>
            <a:pPr marL="342900" indent="-342900">
              <a:buFont typeface="Arial" panose="020B0604020202020204" pitchFamily="34" charset="0"/>
              <a:buChar char="•"/>
            </a:pPr>
            <a:r>
              <a:rPr lang="en-US" dirty="0"/>
              <a:t>Jamaica Data Protection Act, 2020</a:t>
            </a:r>
          </a:p>
          <a:p>
            <a:pPr marL="342900" indent="-342900">
              <a:buFont typeface="Arial" panose="020B0604020202020204" pitchFamily="34" charset="0"/>
              <a:buChar char="•"/>
            </a:pPr>
            <a:r>
              <a:rPr lang="en-US" dirty="0"/>
              <a:t>Practical Advice</a:t>
            </a:r>
          </a:p>
          <a:p>
            <a:pPr marL="342900" indent="-342900">
              <a:buFont typeface="Arial" panose="020B0604020202020204" pitchFamily="34" charset="0"/>
              <a:buChar char="•"/>
            </a:pPr>
            <a:r>
              <a:rPr lang="en-US" dirty="0"/>
              <a:t>The Silver Lining</a:t>
            </a:r>
          </a:p>
          <a:p>
            <a:pPr marL="342900" indent="-342900">
              <a:buFont typeface="Arial" panose="020B0604020202020204" pitchFamily="34" charset="0"/>
              <a:buChar char="•"/>
            </a:pPr>
            <a:r>
              <a:rPr lang="en-US" dirty="0"/>
              <a:t>Additional Information</a:t>
            </a:r>
          </a:p>
          <a:p>
            <a:pPr marL="342900" indent="-3429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A86BCFD8-C864-604A-845B-7B46ADFFB9D2}"/>
              </a:ext>
            </a:extLst>
          </p:cNvPr>
          <p:cNvSpPr>
            <a:spLocks noGrp="1"/>
          </p:cNvSpPr>
          <p:nvPr>
            <p:ph type="sldNum" sz="quarter" idx="16"/>
          </p:nvPr>
        </p:nvSpPr>
        <p:spPr>
          <a:xfrm>
            <a:off x="10972800" y="6420942"/>
            <a:ext cx="914400" cy="216125"/>
          </a:xfrm>
        </p:spPr>
        <p:txBody>
          <a:bodyPr/>
          <a:lstStyle/>
          <a:p>
            <a:fld id="{882CBF55-E576-D342-8D3F-A274542B381D}" type="slidenum">
              <a:rPr lang="en-US" smtClean="0"/>
              <a:pPr/>
              <a:t>2</a:t>
            </a:fld>
            <a:endParaRPr lang="en-US" dirty="0"/>
          </a:p>
        </p:txBody>
      </p:sp>
    </p:spTree>
    <p:extLst>
      <p:ext uri="{BB962C8B-B14F-4D97-AF65-F5344CB8AC3E}">
        <p14:creationId xmlns:p14="http://schemas.microsoft.com/office/powerpoint/2010/main" val="31322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A571EE-230A-0645-A0F8-94ED7728C80D}"/>
              </a:ext>
            </a:extLst>
          </p:cNvPr>
          <p:cNvSpPr>
            <a:spLocks noGrp="1"/>
          </p:cNvSpPr>
          <p:nvPr>
            <p:ph type="sldNum" sz="quarter" idx="16"/>
          </p:nvPr>
        </p:nvSpPr>
        <p:spPr>
          <a:xfrm>
            <a:off x="10972800" y="6420942"/>
            <a:ext cx="914400" cy="216125"/>
          </a:xfrm>
        </p:spPr>
        <p:txBody>
          <a:bodyPr/>
          <a:lstStyle/>
          <a:p>
            <a:fld id="{882CBF55-E576-D342-8D3F-A274542B381D}" type="slidenum">
              <a:rPr lang="en-US" smtClean="0"/>
              <a:pPr/>
              <a:t>3</a:t>
            </a:fld>
            <a:endParaRPr lang="en-US" dirty="0"/>
          </a:p>
        </p:txBody>
      </p:sp>
      <p:sp>
        <p:nvSpPr>
          <p:cNvPr id="19" name="Title 18">
            <a:extLst>
              <a:ext uri="{FF2B5EF4-FFF2-40B4-BE49-F238E27FC236}">
                <a16:creationId xmlns:a16="http://schemas.microsoft.com/office/drawing/2014/main" id="{B6AC5AEC-DD93-4441-AC31-553085BF0DF1}"/>
              </a:ext>
            </a:extLst>
          </p:cNvPr>
          <p:cNvSpPr>
            <a:spLocks noGrp="1"/>
          </p:cNvSpPr>
          <p:nvPr>
            <p:ph type="title"/>
          </p:nvPr>
        </p:nvSpPr>
        <p:spPr/>
        <p:txBody>
          <a:bodyPr/>
          <a:lstStyle/>
          <a:p>
            <a:r>
              <a:rPr lang="en-US" dirty="0"/>
              <a:t>Level-Set</a:t>
            </a:r>
          </a:p>
        </p:txBody>
      </p:sp>
      <p:pic>
        <p:nvPicPr>
          <p:cNvPr id="3" name="Picture 2">
            <a:extLst>
              <a:ext uri="{FF2B5EF4-FFF2-40B4-BE49-F238E27FC236}">
                <a16:creationId xmlns:a16="http://schemas.microsoft.com/office/drawing/2014/main" id="{A1B9C393-6CFD-463D-457B-2F6CC92BE21F}"/>
              </a:ext>
            </a:extLst>
          </p:cNvPr>
          <p:cNvPicPr>
            <a:picLocks noChangeAspect="1"/>
          </p:cNvPicPr>
          <p:nvPr/>
        </p:nvPicPr>
        <p:blipFill>
          <a:blip r:embed="rId3"/>
          <a:stretch>
            <a:fillRect/>
          </a:stretch>
        </p:blipFill>
        <p:spPr>
          <a:xfrm>
            <a:off x="1507524" y="1523568"/>
            <a:ext cx="2772162" cy="4239217"/>
          </a:xfrm>
          <a:prstGeom prst="rect">
            <a:avLst/>
          </a:prstGeom>
        </p:spPr>
      </p:pic>
      <p:pic>
        <p:nvPicPr>
          <p:cNvPr id="4" name="Picture 3">
            <a:extLst>
              <a:ext uri="{FF2B5EF4-FFF2-40B4-BE49-F238E27FC236}">
                <a16:creationId xmlns:a16="http://schemas.microsoft.com/office/drawing/2014/main" id="{1E7DBE07-5F3C-3300-6B54-015F8E30EA4C}"/>
              </a:ext>
            </a:extLst>
          </p:cNvPr>
          <p:cNvPicPr>
            <a:picLocks noChangeAspect="1"/>
          </p:cNvPicPr>
          <p:nvPr/>
        </p:nvPicPr>
        <p:blipFill>
          <a:blip r:embed="rId4"/>
          <a:stretch>
            <a:fillRect/>
          </a:stretch>
        </p:blipFill>
        <p:spPr>
          <a:xfrm>
            <a:off x="5538283" y="1665665"/>
            <a:ext cx="5891717" cy="3699666"/>
          </a:xfrm>
          <a:prstGeom prst="rect">
            <a:avLst/>
          </a:prstGeom>
        </p:spPr>
      </p:pic>
    </p:spTree>
    <p:extLst>
      <p:ext uri="{BB962C8B-B14F-4D97-AF65-F5344CB8AC3E}">
        <p14:creationId xmlns:p14="http://schemas.microsoft.com/office/powerpoint/2010/main" val="192841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A571EE-230A-0645-A0F8-94ED7728C80D}"/>
              </a:ext>
            </a:extLst>
          </p:cNvPr>
          <p:cNvSpPr>
            <a:spLocks noGrp="1"/>
          </p:cNvSpPr>
          <p:nvPr>
            <p:ph type="sldNum" sz="quarter" idx="16"/>
          </p:nvPr>
        </p:nvSpPr>
        <p:spPr>
          <a:xfrm>
            <a:off x="10972800" y="6420942"/>
            <a:ext cx="914400" cy="216125"/>
          </a:xfrm>
        </p:spPr>
        <p:txBody>
          <a:bodyPr/>
          <a:lstStyle/>
          <a:p>
            <a:fld id="{882CBF55-E576-D342-8D3F-A274542B381D}" type="slidenum">
              <a:rPr lang="en-US" smtClean="0"/>
              <a:pPr/>
              <a:t>4</a:t>
            </a:fld>
            <a:endParaRPr lang="en-US" dirty="0"/>
          </a:p>
        </p:txBody>
      </p:sp>
      <p:sp>
        <p:nvSpPr>
          <p:cNvPr id="19" name="Title 18">
            <a:extLst>
              <a:ext uri="{FF2B5EF4-FFF2-40B4-BE49-F238E27FC236}">
                <a16:creationId xmlns:a16="http://schemas.microsoft.com/office/drawing/2014/main" id="{B6AC5AEC-DD93-4441-AC31-553085BF0DF1}"/>
              </a:ext>
            </a:extLst>
          </p:cNvPr>
          <p:cNvSpPr>
            <a:spLocks noGrp="1"/>
          </p:cNvSpPr>
          <p:nvPr>
            <p:ph type="title"/>
          </p:nvPr>
        </p:nvSpPr>
        <p:spPr/>
        <p:txBody>
          <a:bodyPr/>
          <a:lstStyle/>
          <a:p>
            <a:r>
              <a:rPr lang="en-US" dirty="0"/>
              <a:t>2022 Looking Back</a:t>
            </a:r>
          </a:p>
        </p:txBody>
      </p:sp>
      <p:pic>
        <p:nvPicPr>
          <p:cNvPr id="12" name="Picture 11">
            <a:extLst>
              <a:ext uri="{FF2B5EF4-FFF2-40B4-BE49-F238E27FC236}">
                <a16:creationId xmlns:a16="http://schemas.microsoft.com/office/drawing/2014/main" id="{1545EAB1-C142-2DFE-289D-4F2540A351E0}"/>
              </a:ext>
            </a:extLst>
          </p:cNvPr>
          <p:cNvPicPr>
            <a:picLocks noChangeAspect="1"/>
          </p:cNvPicPr>
          <p:nvPr/>
        </p:nvPicPr>
        <p:blipFill>
          <a:blip r:embed="rId3"/>
          <a:stretch>
            <a:fillRect/>
          </a:stretch>
        </p:blipFill>
        <p:spPr>
          <a:xfrm>
            <a:off x="231579" y="1456765"/>
            <a:ext cx="3684966" cy="3944470"/>
          </a:xfrm>
          <a:prstGeom prst="rect">
            <a:avLst/>
          </a:prstGeom>
        </p:spPr>
      </p:pic>
      <p:pic>
        <p:nvPicPr>
          <p:cNvPr id="13" name="Picture 12">
            <a:extLst>
              <a:ext uri="{FF2B5EF4-FFF2-40B4-BE49-F238E27FC236}">
                <a16:creationId xmlns:a16="http://schemas.microsoft.com/office/drawing/2014/main" id="{8A7812B8-F8A2-720B-D230-5EE181EEF67C}"/>
              </a:ext>
            </a:extLst>
          </p:cNvPr>
          <p:cNvPicPr>
            <a:picLocks noChangeAspect="1"/>
          </p:cNvPicPr>
          <p:nvPr/>
        </p:nvPicPr>
        <p:blipFill>
          <a:blip r:embed="rId4"/>
          <a:stretch>
            <a:fillRect/>
          </a:stretch>
        </p:blipFill>
        <p:spPr>
          <a:xfrm>
            <a:off x="3943439" y="1770528"/>
            <a:ext cx="4320286" cy="3316941"/>
          </a:xfrm>
          <a:prstGeom prst="rect">
            <a:avLst/>
          </a:prstGeom>
        </p:spPr>
      </p:pic>
      <p:pic>
        <p:nvPicPr>
          <p:cNvPr id="14" name="Picture 13">
            <a:extLst>
              <a:ext uri="{FF2B5EF4-FFF2-40B4-BE49-F238E27FC236}">
                <a16:creationId xmlns:a16="http://schemas.microsoft.com/office/drawing/2014/main" id="{1B6322ED-5354-8DA8-7A56-0DCD73A73DAF}"/>
              </a:ext>
            </a:extLst>
          </p:cNvPr>
          <p:cNvPicPr>
            <a:picLocks noChangeAspect="1"/>
          </p:cNvPicPr>
          <p:nvPr/>
        </p:nvPicPr>
        <p:blipFill>
          <a:blip r:embed="rId5"/>
          <a:stretch>
            <a:fillRect/>
          </a:stretch>
        </p:blipFill>
        <p:spPr>
          <a:xfrm>
            <a:off x="7062701" y="2078652"/>
            <a:ext cx="4897721" cy="2700694"/>
          </a:xfrm>
          <a:prstGeom prst="rect">
            <a:avLst/>
          </a:prstGeom>
        </p:spPr>
      </p:pic>
    </p:spTree>
    <p:extLst>
      <p:ext uri="{BB962C8B-B14F-4D97-AF65-F5344CB8AC3E}">
        <p14:creationId xmlns:p14="http://schemas.microsoft.com/office/powerpoint/2010/main" val="156818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A571EE-230A-0645-A0F8-94ED7728C80D}"/>
              </a:ext>
            </a:extLst>
          </p:cNvPr>
          <p:cNvSpPr>
            <a:spLocks noGrp="1"/>
          </p:cNvSpPr>
          <p:nvPr>
            <p:ph type="sldNum" sz="quarter" idx="16"/>
          </p:nvPr>
        </p:nvSpPr>
        <p:spPr>
          <a:xfrm>
            <a:off x="10972800" y="6420942"/>
            <a:ext cx="914400" cy="216125"/>
          </a:xfrm>
        </p:spPr>
        <p:txBody>
          <a:bodyPr/>
          <a:lstStyle/>
          <a:p>
            <a:fld id="{882CBF55-E576-D342-8D3F-A274542B381D}" type="slidenum">
              <a:rPr lang="en-US" smtClean="0"/>
              <a:pPr/>
              <a:t>5</a:t>
            </a:fld>
            <a:endParaRPr lang="en-US" dirty="0"/>
          </a:p>
        </p:txBody>
      </p:sp>
      <p:sp>
        <p:nvSpPr>
          <p:cNvPr id="19" name="Title 18">
            <a:extLst>
              <a:ext uri="{FF2B5EF4-FFF2-40B4-BE49-F238E27FC236}">
                <a16:creationId xmlns:a16="http://schemas.microsoft.com/office/drawing/2014/main" id="{B6AC5AEC-DD93-4441-AC31-553085BF0DF1}"/>
              </a:ext>
            </a:extLst>
          </p:cNvPr>
          <p:cNvSpPr>
            <a:spLocks noGrp="1"/>
          </p:cNvSpPr>
          <p:nvPr>
            <p:ph type="title"/>
          </p:nvPr>
        </p:nvSpPr>
        <p:spPr/>
        <p:txBody>
          <a:bodyPr/>
          <a:lstStyle/>
          <a:p>
            <a:r>
              <a:rPr lang="en-US" dirty="0"/>
              <a:t>2023 Looking Forward</a:t>
            </a:r>
          </a:p>
        </p:txBody>
      </p:sp>
      <p:pic>
        <p:nvPicPr>
          <p:cNvPr id="3" name="Picture 2">
            <a:extLst>
              <a:ext uri="{FF2B5EF4-FFF2-40B4-BE49-F238E27FC236}">
                <a16:creationId xmlns:a16="http://schemas.microsoft.com/office/drawing/2014/main" id="{65EF8EE9-A0CE-F30E-677F-D6ECD9734F8A}"/>
              </a:ext>
            </a:extLst>
          </p:cNvPr>
          <p:cNvPicPr>
            <a:picLocks noChangeAspect="1"/>
          </p:cNvPicPr>
          <p:nvPr/>
        </p:nvPicPr>
        <p:blipFill>
          <a:blip r:embed="rId3"/>
          <a:stretch>
            <a:fillRect/>
          </a:stretch>
        </p:blipFill>
        <p:spPr>
          <a:xfrm>
            <a:off x="887627" y="1861709"/>
            <a:ext cx="5916106" cy="3230343"/>
          </a:xfrm>
          <a:prstGeom prst="rect">
            <a:avLst/>
          </a:prstGeom>
        </p:spPr>
      </p:pic>
      <p:pic>
        <p:nvPicPr>
          <p:cNvPr id="4" name="Picture 3">
            <a:extLst>
              <a:ext uri="{FF2B5EF4-FFF2-40B4-BE49-F238E27FC236}">
                <a16:creationId xmlns:a16="http://schemas.microsoft.com/office/drawing/2014/main" id="{AAAA1497-0D6B-12AB-9354-65DA65EF8A88}"/>
              </a:ext>
            </a:extLst>
          </p:cNvPr>
          <p:cNvPicPr>
            <a:picLocks noChangeAspect="1"/>
          </p:cNvPicPr>
          <p:nvPr/>
        </p:nvPicPr>
        <p:blipFill>
          <a:blip r:embed="rId4"/>
          <a:stretch>
            <a:fillRect/>
          </a:stretch>
        </p:blipFill>
        <p:spPr>
          <a:xfrm>
            <a:off x="7244851" y="1765949"/>
            <a:ext cx="4059522" cy="3230344"/>
          </a:xfrm>
          <a:prstGeom prst="rect">
            <a:avLst/>
          </a:prstGeom>
        </p:spPr>
      </p:pic>
    </p:spTree>
    <p:extLst>
      <p:ext uri="{BB962C8B-B14F-4D97-AF65-F5344CB8AC3E}">
        <p14:creationId xmlns:p14="http://schemas.microsoft.com/office/powerpoint/2010/main" val="11111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BEE9C9-1ABE-6A4A-82E7-417D0A63CE09}"/>
              </a:ext>
            </a:extLst>
          </p:cNvPr>
          <p:cNvSpPr>
            <a:spLocks noGrp="1"/>
          </p:cNvSpPr>
          <p:nvPr>
            <p:ph type="sldNum" sz="quarter" idx="16"/>
          </p:nvPr>
        </p:nvSpPr>
        <p:spPr>
          <a:xfrm>
            <a:off x="10972800" y="6420942"/>
            <a:ext cx="914400" cy="216125"/>
          </a:xfrm>
        </p:spPr>
        <p:txBody>
          <a:bodyPr/>
          <a:lstStyle/>
          <a:p>
            <a:fld id="{882CBF55-E576-D342-8D3F-A274542B381D}" type="slidenum">
              <a:rPr lang="en-US" smtClean="0"/>
              <a:pPr/>
              <a:t>6</a:t>
            </a:fld>
            <a:endParaRPr lang="en-US" dirty="0"/>
          </a:p>
        </p:txBody>
      </p:sp>
      <p:sp>
        <p:nvSpPr>
          <p:cNvPr id="6" name="Title 5">
            <a:extLst>
              <a:ext uri="{FF2B5EF4-FFF2-40B4-BE49-F238E27FC236}">
                <a16:creationId xmlns:a16="http://schemas.microsoft.com/office/drawing/2014/main" id="{08E5F99A-202E-5F40-83FA-7C53E8EECDCC}"/>
              </a:ext>
            </a:extLst>
          </p:cNvPr>
          <p:cNvSpPr>
            <a:spLocks noGrp="1"/>
          </p:cNvSpPr>
          <p:nvPr>
            <p:ph type="title"/>
          </p:nvPr>
        </p:nvSpPr>
        <p:spPr/>
        <p:txBody>
          <a:bodyPr/>
          <a:lstStyle/>
          <a:p>
            <a:r>
              <a:rPr lang="en-US" dirty="0"/>
              <a:t>Data Protection Regulation &amp; Resources</a:t>
            </a:r>
          </a:p>
        </p:txBody>
      </p:sp>
      <p:sp>
        <p:nvSpPr>
          <p:cNvPr id="8" name="Content Placeholder 2">
            <a:extLst>
              <a:ext uri="{FF2B5EF4-FFF2-40B4-BE49-F238E27FC236}">
                <a16:creationId xmlns:a16="http://schemas.microsoft.com/office/drawing/2014/main" id="{15DDDE5D-C2BA-DB56-C6EC-6DB91369B718}"/>
              </a:ext>
            </a:extLst>
          </p:cNvPr>
          <p:cNvSpPr>
            <a:spLocks noGrp="1"/>
          </p:cNvSpPr>
          <p:nvPr/>
        </p:nvSpPr>
        <p:spPr>
          <a:xfrm>
            <a:off x="551027" y="1534612"/>
            <a:ext cx="5356412"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Regulations</a:t>
            </a:r>
          </a:p>
          <a:p>
            <a:pPr marL="0" indent="0">
              <a:buNone/>
            </a:pPr>
            <a:endParaRPr lang="en-US" sz="4000" dirty="0"/>
          </a:p>
          <a:p>
            <a:r>
              <a:rPr lang="en-US" dirty="0"/>
              <a:t>European Union:</a:t>
            </a:r>
          </a:p>
          <a:p>
            <a:pPr lvl="1"/>
            <a:r>
              <a:rPr lang="en-US" dirty="0"/>
              <a:t>General Data Protection Regulation (GDPR) of 2016</a:t>
            </a:r>
          </a:p>
          <a:p>
            <a:pPr marL="457200" lvl="1" indent="0">
              <a:buNone/>
            </a:pPr>
            <a:endParaRPr lang="en-US" dirty="0"/>
          </a:p>
          <a:p>
            <a:r>
              <a:rPr lang="en-US" dirty="0"/>
              <a:t>United States:</a:t>
            </a:r>
          </a:p>
          <a:p>
            <a:pPr lvl="1"/>
            <a:r>
              <a:rPr lang="en-US" dirty="0"/>
              <a:t>Family Educational Rights and Privacy Act (FERPA) of 1974</a:t>
            </a:r>
          </a:p>
          <a:p>
            <a:pPr lvl="2"/>
            <a:r>
              <a:rPr lang="en-US" dirty="0"/>
              <a:t>Parent Access to Records</a:t>
            </a:r>
          </a:p>
          <a:p>
            <a:pPr lvl="2"/>
            <a:r>
              <a:rPr lang="en-US" dirty="0"/>
              <a:t>Disclosure Requirements</a:t>
            </a:r>
          </a:p>
          <a:p>
            <a:pPr lvl="1"/>
            <a:r>
              <a:rPr lang="en-US" dirty="0"/>
              <a:t>K-12 Cybersecurity Act of 2021</a:t>
            </a:r>
          </a:p>
          <a:p>
            <a:pPr lvl="2"/>
            <a:r>
              <a:rPr lang="en-US" dirty="0"/>
              <a:t>Voluntary Guidelines from CISA</a:t>
            </a:r>
          </a:p>
          <a:p>
            <a:pPr lvl="1"/>
            <a:endParaRPr lang="en-US" dirty="0"/>
          </a:p>
          <a:p>
            <a:r>
              <a:rPr lang="en-US" b="1" dirty="0"/>
              <a:t>Jamaica:</a:t>
            </a:r>
          </a:p>
          <a:p>
            <a:pPr lvl="1"/>
            <a:r>
              <a:rPr lang="en-US" b="1" dirty="0"/>
              <a:t>The Data Protection Act, 2020</a:t>
            </a:r>
            <a:endParaRPr lang="en-US" dirty="0"/>
          </a:p>
        </p:txBody>
      </p:sp>
      <p:sp>
        <p:nvSpPr>
          <p:cNvPr id="9" name="Content Placeholder 2">
            <a:extLst>
              <a:ext uri="{FF2B5EF4-FFF2-40B4-BE49-F238E27FC236}">
                <a16:creationId xmlns:a16="http://schemas.microsoft.com/office/drawing/2014/main" id="{E1161CC2-4838-BC59-5552-00A28D019A73}"/>
              </a:ext>
            </a:extLst>
          </p:cNvPr>
          <p:cNvSpPr txBox="1">
            <a:spLocks/>
          </p:cNvSpPr>
          <p:nvPr/>
        </p:nvSpPr>
        <p:spPr>
          <a:xfrm>
            <a:off x="5907439" y="1534612"/>
            <a:ext cx="5733534" cy="435133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800" dirty="0"/>
              <a:t>Resources</a:t>
            </a:r>
          </a:p>
          <a:p>
            <a:endParaRPr lang="en-US" sz="2000" dirty="0"/>
          </a:p>
          <a:p>
            <a:r>
              <a:rPr lang="en-US" sz="2000" dirty="0"/>
              <a:t>International:</a:t>
            </a:r>
          </a:p>
          <a:p>
            <a:pPr lvl="1"/>
            <a:r>
              <a:rPr lang="en-US" sz="1600" dirty="0"/>
              <a:t>Center for Internet Security:</a:t>
            </a:r>
          </a:p>
          <a:p>
            <a:pPr lvl="2"/>
            <a:r>
              <a:rPr lang="en-US" sz="1600" dirty="0"/>
              <a:t>Technical Guidance</a:t>
            </a:r>
          </a:p>
          <a:p>
            <a:pPr lvl="1"/>
            <a:r>
              <a:rPr lang="en-US" sz="1600" dirty="0"/>
              <a:t>K12 SIX (Security Information </a:t>
            </a:r>
            <a:r>
              <a:rPr lang="en-US" sz="1600" dirty="0" err="1"/>
              <a:t>eXchange</a:t>
            </a:r>
            <a:r>
              <a:rPr lang="en-US" sz="1600" dirty="0"/>
              <a:t>):</a:t>
            </a:r>
          </a:p>
          <a:p>
            <a:pPr lvl="2"/>
            <a:r>
              <a:rPr lang="en-US" sz="1600" dirty="0"/>
              <a:t>Cybersecurity Frameworks</a:t>
            </a:r>
          </a:p>
          <a:p>
            <a:pPr lvl="2"/>
            <a:r>
              <a:rPr lang="en-US" sz="1600" dirty="0"/>
              <a:t>Essential Cybersecurity Protections Annual Report</a:t>
            </a:r>
          </a:p>
          <a:p>
            <a:pPr lvl="2"/>
            <a:r>
              <a:rPr lang="en-US" sz="1600" dirty="0"/>
              <a:t>Cybersecurity District Self-Assessment Tool</a:t>
            </a:r>
          </a:p>
          <a:p>
            <a:pPr lvl="2"/>
            <a:r>
              <a:rPr lang="en-US" sz="1600" dirty="0"/>
              <a:t>Essential Cyber Incident Response Runbook</a:t>
            </a:r>
          </a:p>
          <a:p>
            <a:endParaRPr lang="en-US" sz="2000" dirty="0"/>
          </a:p>
          <a:p>
            <a:r>
              <a:rPr lang="en-US" sz="2000" dirty="0"/>
              <a:t>U.S.-specific:</a:t>
            </a:r>
          </a:p>
          <a:p>
            <a:pPr lvl="1"/>
            <a:r>
              <a:rPr lang="en-US" sz="1600" dirty="0"/>
              <a:t>State &amp; Local Cybersecurity</a:t>
            </a:r>
          </a:p>
          <a:p>
            <a:pPr lvl="1"/>
            <a:r>
              <a:rPr lang="en-US" sz="1600" dirty="0"/>
              <a:t>Grant Program</a:t>
            </a:r>
          </a:p>
          <a:p>
            <a:pPr lvl="2"/>
            <a:endParaRPr lang="en-US" sz="1600" dirty="0"/>
          </a:p>
        </p:txBody>
      </p:sp>
    </p:spTree>
    <p:extLst>
      <p:ext uri="{BB962C8B-B14F-4D97-AF65-F5344CB8AC3E}">
        <p14:creationId xmlns:p14="http://schemas.microsoft.com/office/powerpoint/2010/main" val="25323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BEE9C9-1ABE-6A4A-82E7-417D0A63CE09}"/>
              </a:ext>
            </a:extLst>
          </p:cNvPr>
          <p:cNvSpPr>
            <a:spLocks noGrp="1"/>
          </p:cNvSpPr>
          <p:nvPr>
            <p:ph type="sldNum" sz="quarter" idx="16"/>
          </p:nvPr>
        </p:nvSpPr>
        <p:spPr>
          <a:xfrm>
            <a:off x="10972800" y="6420942"/>
            <a:ext cx="914400" cy="216125"/>
          </a:xfrm>
        </p:spPr>
        <p:txBody>
          <a:bodyPr/>
          <a:lstStyle/>
          <a:p>
            <a:fld id="{882CBF55-E576-D342-8D3F-A274542B381D}" type="slidenum">
              <a:rPr lang="en-US" smtClean="0"/>
              <a:pPr/>
              <a:t>7</a:t>
            </a:fld>
            <a:endParaRPr lang="en-US" dirty="0"/>
          </a:p>
        </p:txBody>
      </p:sp>
      <p:sp>
        <p:nvSpPr>
          <p:cNvPr id="6" name="Title 5">
            <a:extLst>
              <a:ext uri="{FF2B5EF4-FFF2-40B4-BE49-F238E27FC236}">
                <a16:creationId xmlns:a16="http://schemas.microsoft.com/office/drawing/2014/main" id="{08E5F99A-202E-5F40-83FA-7C53E8EECDCC}"/>
              </a:ext>
            </a:extLst>
          </p:cNvPr>
          <p:cNvSpPr>
            <a:spLocks noGrp="1"/>
          </p:cNvSpPr>
          <p:nvPr>
            <p:ph type="title"/>
          </p:nvPr>
        </p:nvSpPr>
        <p:spPr/>
        <p:txBody>
          <a:bodyPr/>
          <a:lstStyle/>
          <a:p>
            <a:r>
              <a:rPr lang="en-US" dirty="0"/>
              <a:t>Jamaica Data Protection Act, 2020</a:t>
            </a:r>
          </a:p>
        </p:txBody>
      </p:sp>
      <p:sp>
        <p:nvSpPr>
          <p:cNvPr id="3" name="Content Placeholder 2">
            <a:extLst>
              <a:ext uri="{FF2B5EF4-FFF2-40B4-BE49-F238E27FC236}">
                <a16:creationId xmlns:a16="http://schemas.microsoft.com/office/drawing/2014/main" id="{15DDDE5D-C2BA-DB56-C6EC-6DB91369B718}"/>
              </a:ext>
            </a:extLst>
          </p:cNvPr>
          <p:cNvSpPr>
            <a:spLocks noGrp="1"/>
          </p:cNvSpPr>
          <p:nvPr/>
        </p:nvSpPr>
        <p:spPr>
          <a:xfrm>
            <a:off x="457200" y="1763592"/>
            <a:ext cx="2478741" cy="4189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dirty="0"/>
              <a:t>Key Terms:</a:t>
            </a:r>
          </a:p>
          <a:p>
            <a:pPr marL="233363" lvl="2"/>
            <a:r>
              <a:rPr lang="en-US" dirty="0"/>
              <a:t>Data Controller</a:t>
            </a:r>
          </a:p>
          <a:p>
            <a:pPr marL="233363" lvl="2"/>
            <a:r>
              <a:rPr lang="en-US" dirty="0"/>
              <a:t>Data Processor</a:t>
            </a:r>
          </a:p>
          <a:p>
            <a:pPr marL="233363" lvl="2"/>
            <a:r>
              <a:rPr lang="en-US" dirty="0"/>
              <a:t>Personal Data</a:t>
            </a:r>
          </a:p>
          <a:p>
            <a:pPr marL="233363" lvl="2"/>
            <a:r>
              <a:rPr lang="en-US" dirty="0"/>
              <a:t>Sensitive Data</a:t>
            </a:r>
          </a:p>
          <a:p>
            <a:pPr marL="233363" lvl="2"/>
            <a:r>
              <a:rPr lang="en-US" dirty="0"/>
              <a:t>Health Data</a:t>
            </a:r>
          </a:p>
          <a:p>
            <a:pPr marL="233363" lvl="2"/>
            <a:r>
              <a:rPr lang="en-US" dirty="0"/>
              <a:t>Biometric Data</a:t>
            </a:r>
          </a:p>
        </p:txBody>
      </p:sp>
      <p:sp>
        <p:nvSpPr>
          <p:cNvPr id="4" name="Content Placeholder 2">
            <a:extLst>
              <a:ext uri="{FF2B5EF4-FFF2-40B4-BE49-F238E27FC236}">
                <a16:creationId xmlns:a16="http://schemas.microsoft.com/office/drawing/2014/main" id="{87EB987C-7906-A1A7-BDDE-388EB64C2207}"/>
              </a:ext>
            </a:extLst>
          </p:cNvPr>
          <p:cNvSpPr txBox="1">
            <a:spLocks/>
          </p:cNvSpPr>
          <p:nvPr/>
        </p:nvSpPr>
        <p:spPr>
          <a:xfrm>
            <a:off x="3630705" y="1756867"/>
            <a:ext cx="3639671" cy="4644137"/>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buFont typeface="Arial" panose="020B0604020202020204" pitchFamily="34" charset="0"/>
              <a:buNone/>
            </a:pPr>
            <a:r>
              <a:rPr lang="en-US" dirty="0"/>
              <a:t>8 Standards:</a:t>
            </a:r>
          </a:p>
          <a:p>
            <a:pPr marL="461963" lvl="2" indent="-457200">
              <a:buAutoNum type="arabicPeriod"/>
            </a:pPr>
            <a:r>
              <a:rPr lang="en-US" dirty="0"/>
              <a:t>Fairness &amp; Lawfulness</a:t>
            </a:r>
          </a:p>
          <a:p>
            <a:pPr marL="461963" lvl="2" indent="-457200">
              <a:buAutoNum type="arabicPeriod"/>
            </a:pPr>
            <a:r>
              <a:rPr lang="en-US" dirty="0"/>
              <a:t>Purpose Limitation</a:t>
            </a:r>
          </a:p>
          <a:p>
            <a:pPr marL="461963" lvl="2" indent="-457200">
              <a:buAutoNum type="arabicPeriod"/>
            </a:pPr>
            <a:r>
              <a:rPr lang="en-US" dirty="0"/>
              <a:t>Data Minimization</a:t>
            </a:r>
          </a:p>
          <a:p>
            <a:pPr marL="461963" lvl="2" indent="-457200">
              <a:buAutoNum type="arabicPeriod"/>
            </a:pPr>
            <a:r>
              <a:rPr lang="en-US" dirty="0"/>
              <a:t>Accuracy</a:t>
            </a:r>
          </a:p>
          <a:p>
            <a:pPr marL="461963" lvl="2" indent="-457200">
              <a:buAutoNum type="arabicPeriod"/>
            </a:pPr>
            <a:r>
              <a:rPr lang="en-US" dirty="0"/>
              <a:t>Data Retention</a:t>
            </a:r>
          </a:p>
          <a:p>
            <a:pPr marL="461963" lvl="2" indent="-457200">
              <a:buAutoNum type="arabicPeriod"/>
            </a:pPr>
            <a:r>
              <a:rPr lang="en-US" dirty="0"/>
              <a:t>Rights of Data Subject</a:t>
            </a:r>
          </a:p>
          <a:p>
            <a:pPr marL="461963" lvl="2" indent="-457200">
              <a:buAutoNum type="arabicPeriod"/>
            </a:pPr>
            <a:r>
              <a:rPr lang="en-US" dirty="0"/>
              <a:t>Specific Security Controls</a:t>
            </a:r>
            <a:br>
              <a:rPr lang="en-US" dirty="0"/>
            </a:br>
            <a:r>
              <a:rPr lang="en-US" dirty="0"/>
              <a:t>- Encryption</a:t>
            </a:r>
            <a:br>
              <a:rPr lang="en-US" dirty="0"/>
            </a:br>
            <a:r>
              <a:rPr lang="en-US" dirty="0"/>
              <a:t>- CIA &amp; Resilience</a:t>
            </a:r>
            <a:br>
              <a:rPr lang="en-US" dirty="0"/>
            </a:br>
            <a:r>
              <a:rPr lang="en-US" dirty="0"/>
              <a:t>- Backups</a:t>
            </a:r>
            <a:br>
              <a:rPr lang="en-US" dirty="0"/>
            </a:br>
            <a:r>
              <a:rPr lang="en-US" dirty="0"/>
              <a:t>- Control Testing</a:t>
            </a:r>
          </a:p>
          <a:p>
            <a:pPr marL="461963" lvl="2" indent="-457200">
              <a:buAutoNum type="arabicPeriod"/>
            </a:pPr>
            <a:r>
              <a:rPr lang="en-US" dirty="0"/>
              <a:t>Cross-Border Transfers</a:t>
            </a:r>
          </a:p>
        </p:txBody>
      </p:sp>
      <p:sp>
        <p:nvSpPr>
          <p:cNvPr id="5" name="Content Placeholder 2">
            <a:extLst>
              <a:ext uri="{FF2B5EF4-FFF2-40B4-BE49-F238E27FC236}">
                <a16:creationId xmlns:a16="http://schemas.microsoft.com/office/drawing/2014/main" id="{9C2D3E80-ADF4-BC13-02B0-2F4547608C05}"/>
              </a:ext>
            </a:extLst>
          </p:cNvPr>
          <p:cNvSpPr txBox="1">
            <a:spLocks/>
          </p:cNvSpPr>
          <p:nvPr/>
        </p:nvSpPr>
        <p:spPr>
          <a:xfrm>
            <a:off x="7965140" y="1756866"/>
            <a:ext cx="3639671" cy="4644137"/>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buFont typeface="Arial" panose="020B0604020202020204" pitchFamily="34" charset="0"/>
              <a:buNone/>
            </a:pPr>
            <a:r>
              <a:rPr lang="en-US" dirty="0"/>
              <a:t>Caveats:</a:t>
            </a:r>
          </a:p>
          <a:p>
            <a:pPr marL="457200" lvl="1" indent="-457200">
              <a:buFont typeface="+mj-lt"/>
              <a:buAutoNum type="arabicPeriod"/>
            </a:pPr>
            <a:r>
              <a:rPr lang="en-US" dirty="0"/>
              <a:t>Misconception that if you are using a compliant Product, you are 100% compliant.</a:t>
            </a:r>
          </a:p>
        </p:txBody>
      </p:sp>
    </p:spTree>
    <p:extLst>
      <p:ext uri="{BB962C8B-B14F-4D97-AF65-F5344CB8AC3E}">
        <p14:creationId xmlns:p14="http://schemas.microsoft.com/office/powerpoint/2010/main" val="23363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BEE9C9-1ABE-6A4A-82E7-417D0A63CE09}"/>
              </a:ext>
            </a:extLst>
          </p:cNvPr>
          <p:cNvSpPr>
            <a:spLocks noGrp="1"/>
          </p:cNvSpPr>
          <p:nvPr>
            <p:ph type="sldNum" sz="quarter" idx="16"/>
          </p:nvPr>
        </p:nvSpPr>
        <p:spPr>
          <a:xfrm>
            <a:off x="10972800" y="6420942"/>
            <a:ext cx="914400" cy="216125"/>
          </a:xfrm>
        </p:spPr>
        <p:txBody>
          <a:bodyPr/>
          <a:lstStyle/>
          <a:p>
            <a:fld id="{882CBF55-E576-D342-8D3F-A274542B381D}" type="slidenum">
              <a:rPr lang="en-US" smtClean="0"/>
              <a:pPr/>
              <a:t>8</a:t>
            </a:fld>
            <a:endParaRPr lang="en-US" dirty="0"/>
          </a:p>
        </p:txBody>
      </p:sp>
      <p:sp>
        <p:nvSpPr>
          <p:cNvPr id="6" name="Title 5">
            <a:extLst>
              <a:ext uri="{FF2B5EF4-FFF2-40B4-BE49-F238E27FC236}">
                <a16:creationId xmlns:a16="http://schemas.microsoft.com/office/drawing/2014/main" id="{08E5F99A-202E-5F40-83FA-7C53E8EECDCC}"/>
              </a:ext>
            </a:extLst>
          </p:cNvPr>
          <p:cNvSpPr>
            <a:spLocks noGrp="1"/>
          </p:cNvSpPr>
          <p:nvPr>
            <p:ph type="title"/>
          </p:nvPr>
        </p:nvSpPr>
        <p:spPr/>
        <p:txBody>
          <a:bodyPr/>
          <a:lstStyle/>
          <a:p>
            <a:r>
              <a:rPr lang="en-US" dirty="0"/>
              <a:t>Practical Advice</a:t>
            </a:r>
          </a:p>
        </p:txBody>
      </p:sp>
      <p:sp>
        <p:nvSpPr>
          <p:cNvPr id="7" name="Content Placeholder 2">
            <a:extLst>
              <a:ext uri="{FF2B5EF4-FFF2-40B4-BE49-F238E27FC236}">
                <a16:creationId xmlns:a16="http://schemas.microsoft.com/office/drawing/2014/main" id="{15DDDE5D-C2BA-DB56-C6EC-6DB91369B718}"/>
              </a:ext>
            </a:extLst>
          </p:cNvPr>
          <p:cNvSpPr>
            <a:spLocks noGrp="1"/>
          </p:cNvSpPr>
          <p:nvPr/>
        </p:nvSpPr>
        <p:spPr>
          <a:xfrm>
            <a:off x="4826000" y="1418480"/>
            <a:ext cx="6656294"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Securing the Human:</a:t>
            </a:r>
          </a:p>
          <a:p>
            <a:r>
              <a:rPr lang="en-US" sz="1800" dirty="0"/>
              <a:t>Organizational Culture (starts at the top)</a:t>
            </a:r>
          </a:p>
          <a:p>
            <a:r>
              <a:rPr lang="en-US" sz="1800" dirty="0"/>
              <a:t>Security Awareness (e.g., locking unattended systems)</a:t>
            </a:r>
          </a:p>
          <a:p>
            <a:endParaRPr lang="en-US" dirty="0"/>
          </a:p>
        </p:txBody>
      </p:sp>
      <p:pic>
        <p:nvPicPr>
          <p:cNvPr id="8" name="Picture 7">
            <a:extLst>
              <a:ext uri="{FF2B5EF4-FFF2-40B4-BE49-F238E27FC236}">
                <a16:creationId xmlns:a16="http://schemas.microsoft.com/office/drawing/2014/main" id="{0DEA2A7E-202D-6FAF-C6CB-7B924863AA34}"/>
              </a:ext>
            </a:extLst>
          </p:cNvPr>
          <p:cNvPicPr>
            <a:picLocks noChangeAspect="1"/>
          </p:cNvPicPr>
          <p:nvPr/>
        </p:nvPicPr>
        <p:blipFill>
          <a:blip r:embed="rId3"/>
          <a:stretch>
            <a:fillRect/>
          </a:stretch>
        </p:blipFill>
        <p:spPr>
          <a:xfrm>
            <a:off x="440765" y="1283543"/>
            <a:ext cx="3651879" cy="4638112"/>
          </a:xfrm>
          <a:prstGeom prst="rect">
            <a:avLst/>
          </a:prstGeom>
        </p:spPr>
      </p:pic>
      <p:sp>
        <p:nvSpPr>
          <p:cNvPr id="9" name="Content Placeholder 2">
            <a:extLst>
              <a:ext uri="{FF2B5EF4-FFF2-40B4-BE49-F238E27FC236}">
                <a16:creationId xmlns:a16="http://schemas.microsoft.com/office/drawing/2014/main" id="{D03798A2-E2DF-D0E1-0448-490D3EDF6721}"/>
              </a:ext>
            </a:extLst>
          </p:cNvPr>
          <p:cNvSpPr txBox="1">
            <a:spLocks/>
          </p:cNvSpPr>
          <p:nvPr/>
        </p:nvSpPr>
        <p:spPr>
          <a:xfrm>
            <a:off x="4826000" y="3429000"/>
            <a:ext cx="6656294" cy="1957481"/>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0">
              <a:buNone/>
            </a:pPr>
            <a:r>
              <a:rPr lang="en-US" sz="2800" dirty="0"/>
              <a:t>Data Minimization:</a:t>
            </a:r>
          </a:p>
          <a:p>
            <a:r>
              <a:rPr lang="en-US" dirty="0"/>
              <a:t>If you don't need it, don't ask for it.</a:t>
            </a:r>
          </a:p>
          <a:p>
            <a:endParaRPr lang="en-US" dirty="0"/>
          </a:p>
          <a:p>
            <a:r>
              <a:rPr lang="en-US" dirty="0"/>
              <a:t>If you do need it:</a:t>
            </a:r>
          </a:p>
          <a:p>
            <a:pPr marL="742950" lvl="1" indent="-285750">
              <a:buFont typeface="Arial" panose="020B0604020202020204" pitchFamily="34" charset="0"/>
              <a:buChar char="•"/>
            </a:pPr>
            <a:r>
              <a:rPr lang="en-US" dirty="0"/>
              <a:t>Protect it with reasonable controls.</a:t>
            </a:r>
          </a:p>
          <a:p>
            <a:pPr marL="742950" lvl="1" indent="-285750">
              <a:buFont typeface="Arial" panose="020B0604020202020204" pitchFamily="34" charset="0"/>
              <a:buChar char="•"/>
            </a:pPr>
            <a:r>
              <a:rPr lang="en-US" dirty="0"/>
              <a:t>Get rid of it as soon as you can.</a:t>
            </a:r>
          </a:p>
        </p:txBody>
      </p:sp>
    </p:spTree>
    <p:extLst>
      <p:ext uri="{BB962C8B-B14F-4D97-AF65-F5344CB8AC3E}">
        <p14:creationId xmlns:p14="http://schemas.microsoft.com/office/powerpoint/2010/main" val="11647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BEE9C9-1ABE-6A4A-82E7-417D0A63CE09}"/>
              </a:ext>
            </a:extLst>
          </p:cNvPr>
          <p:cNvSpPr>
            <a:spLocks noGrp="1"/>
          </p:cNvSpPr>
          <p:nvPr>
            <p:ph type="sldNum" sz="quarter" idx="16"/>
          </p:nvPr>
        </p:nvSpPr>
        <p:spPr>
          <a:xfrm>
            <a:off x="10972800" y="6420942"/>
            <a:ext cx="914400" cy="216125"/>
          </a:xfrm>
        </p:spPr>
        <p:txBody>
          <a:bodyPr/>
          <a:lstStyle/>
          <a:p>
            <a:fld id="{882CBF55-E576-D342-8D3F-A274542B381D}" type="slidenum">
              <a:rPr lang="en-US" smtClean="0"/>
              <a:pPr/>
              <a:t>9</a:t>
            </a:fld>
            <a:endParaRPr lang="en-US" dirty="0"/>
          </a:p>
        </p:txBody>
      </p:sp>
      <p:sp>
        <p:nvSpPr>
          <p:cNvPr id="6" name="Title 5">
            <a:extLst>
              <a:ext uri="{FF2B5EF4-FFF2-40B4-BE49-F238E27FC236}">
                <a16:creationId xmlns:a16="http://schemas.microsoft.com/office/drawing/2014/main" id="{08E5F99A-202E-5F40-83FA-7C53E8EECDCC}"/>
              </a:ext>
            </a:extLst>
          </p:cNvPr>
          <p:cNvSpPr>
            <a:spLocks noGrp="1"/>
          </p:cNvSpPr>
          <p:nvPr>
            <p:ph type="title"/>
          </p:nvPr>
        </p:nvSpPr>
        <p:spPr/>
        <p:txBody>
          <a:bodyPr/>
          <a:lstStyle/>
          <a:p>
            <a:r>
              <a:rPr lang="en-US" dirty="0"/>
              <a:t>The Silver Lining</a:t>
            </a:r>
          </a:p>
        </p:txBody>
      </p:sp>
      <p:sp>
        <p:nvSpPr>
          <p:cNvPr id="3" name="Content Placeholder 2">
            <a:extLst>
              <a:ext uri="{FF2B5EF4-FFF2-40B4-BE49-F238E27FC236}">
                <a16:creationId xmlns:a16="http://schemas.microsoft.com/office/drawing/2014/main" id="{C103BDC9-5F2C-0D0A-462F-B38D9AE9E89F}"/>
              </a:ext>
            </a:extLst>
          </p:cNvPr>
          <p:cNvSpPr>
            <a:spLocks noGrp="1"/>
          </p:cNvSpPr>
          <p:nvPr/>
        </p:nvSpPr>
        <p:spPr>
          <a:xfrm>
            <a:off x="490818" y="1549540"/>
            <a:ext cx="4666129" cy="3893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Say No to FUD!</a:t>
            </a:r>
          </a:p>
          <a:p>
            <a:endParaRPr lang="en-US" dirty="0"/>
          </a:p>
          <a:p>
            <a:r>
              <a:rPr lang="en-US" dirty="0"/>
              <a:t>Don’t Be Scared of “The Cloud”</a:t>
            </a:r>
          </a:p>
          <a:p>
            <a:pPr lvl="1"/>
            <a:r>
              <a:rPr lang="en-US" dirty="0"/>
              <a:t>School in Philippines</a:t>
            </a:r>
          </a:p>
          <a:p>
            <a:endParaRPr lang="en-US" dirty="0"/>
          </a:p>
          <a:p>
            <a:r>
              <a:rPr lang="en-US" dirty="0"/>
              <a:t>Resources Are Available!</a:t>
            </a:r>
          </a:p>
          <a:p>
            <a:pPr lvl="1"/>
            <a:endParaRPr lang="en-US" dirty="0"/>
          </a:p>
        </p:txBody>
      </p:sp>
      <p:sp>
        <p:nvSpPr>
          <p:cNvPr id="4" name="TextBox 4">
            <a:extLst>
              <a:ext uri="{FF2B5EF4-FFF2-40B4-BE49-F238E27FC236}">
                <a16:creationId xmlns:a16="http://schemas.microsoft.com/office/drawing/2014/main" id="{1EE3F33D-A5F0-CB2B-33E0-9D1A2EF93686}"/>
              </a:ext>
            </a:extLst>
          </p:cNvPr>
          <p:cNvSpPr txBox="1"/>
          <p:nvPr/>
        </p:nvSpPr>
        <p:spPr>
          <a:xfrm>
            <a:off x="5605182" y="1414603"/>
            <a:ext cx="6096000" cy="31393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212121"/>
                </a:solidFill>
                <a:effectLst/>
                <a:latin typeface="Inter"/>
              </a:rPr>
              <a:t>Digital technology has become a social necessity to ensure education as a basic human right, especially in a world experiencing more frequent crises and conflicts. During the COVID-19 pandemic, countries without sufficient ICT infrastructure and well-resourced digital learning systems suffered the greatest education disruptions and learning losses. This situation left as many as one third of students around the world without access to learning during the school closures for more than a year. – UNESCO</a:t>
            </a:r>
          </a:p>
          <a:p>
            <a:endParaRPr lang="en-US" dirty="0">
              <a:solidFill>
                <a:srgbClr val="212121"/>
              </a:solidFill>
              <a:latin typeface="Inter"/>
            </a:endParaRPr>
          </a:p>
          <a:p>
            <a:r>
              <a:rPr lang="en-US" dirty="0"/>
              <a:t>In short, the benefits of technology outweigh the risks!</a:t>
            </a:r>
          </a:p>
        </p:txBody>
      </p:sp>
    </p:spTree>
    <p:extLst>
      <p:ext uri="{BB962C8B-B14F-4D97-AF65-F5344CB8AC3E}">
        <p14:creationId xmlns:p14="http://schemas.microsoft.com/office/powerpoint/2010/main" val="10916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ontent Slides">
  <a:themeElements>
    <a:clrScheme name="Custom 1">
      <a:dk1>
        <a:srgbClr val="565B64"/>
      </a:dk1>
      <a:lt1>
        <a:srgbClr val="FFFFFF"/>
      </a:lt1>
      <a:dk2>
        <a:srgbClr val="2986C8"/>
      </a:dk2>
      <a:lt2>
        <a:srgbClr val="A3AAAD"/>
      </a:lt2>
      <a:accent1>
        <a:srgbClr val="FFC70E"/>
      </a:accent1>
      <a:accent2>
        <a:srgbClr val="E97420"/>
      </a:accent2>
      <a:accent3>
        <a:srgbClr val="B3559D"/>
      </a:accent3>
      <a:accent4>
        <a:srgbClr val="6460A3"/>
      </a:accent4>
      <a:accent5>
        <a:srgbClr val="00A2C2"/>
      </a:accent5>
      <a:accent6>
        <a:srgbClr val="3AA647"/>
      </a:accent6>
      <a:hlink>
        <a:srgbClr val="4685C3"/>
      </a:hlink>
      <a:folHlink>
        <a:srgbClr val="3C71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800E01DA61CD4CB4FA5769D5DD0AD2" ma:contentTypeVersion="6" ma:contentTypeDescription="Create a new document." ma:contentTypeScope="" ma:versionID="2b76d98bc08544bdcec0787405f1e1af">
  <xsd:schema xmlns:xsd="http://www.w3.org/2001/XMLSchema" xmlns:xs="http://www.w3.org/2001/XMLSchema" xmlns:p="http://schemas.microsoft.com/office/2006/metadata/properties" xmlns:ns2="c572e79f-792d-4bac-aab8-c06bc53c5abd" targetNamespace="http://schemas.microsoft.com/office/2006/metadata/properties" ma:root="true" ma:fieldsID="11ed7a488ce1578d5ecb39c6a4641952" ns2:_="">
    <xsd:import namespace="c572e79f-792d-4bac-aab8-c06bc53c5a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2e79f-792d-4bac-aab8-c06bc53c5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E36D30-C533-4A0B-A511-107EAD156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72e79f-792d-4bac-aab8-c06bc53c5a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C0644-04DB-433A-8A34-9CA241F5F091}">
  <ds:schemaRefs>
    <ds:schemaRef ds:uri="http://schemas.microsoft.com/sharepoint/v3/contenttype/forms"/>
  </ds:schemaRefs>
</ds:datastoreItem>
</file>

<file path=customXml/itemProps3.xml><?xml version="1.0" encoding="utf-8"?>
<ds:datastoreItem xmlns:ds="http://schemas.openxmlformats.org/officeDocument/2006/customXml" ds:itemID="{E33515D2-F804-4863-91E3-631B3CE19EA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c572e79f-792d-4bac-aab8-c06bc53c5ab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2086</TotalTime>
  <Words>1154</Words>
  <Application>Microsoft Office PowerPoint</Application>
  <PresentationFormat>Widescreen</PresentationFormat>
  <Paragraphs>154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Inter</vt:lpstr>
      <vt:lpstr>System Font Regular</vt:lpstr>
      <vt:lpstr>Content Slides</vt:lpstr>
      <vt:lpstr>Cybersecurity in the Education Industry</vt:lpstr>
      <vt:lpstr>Cybersecurity in the Education Industry</vt:lpstr>
      <vt:lpstr>Level-Set</vt:lpstr>
      <vt:lpstr>2022 Looking Back</vt:lpstr>
      <vt:lpstr>2023 Looking Forward</vt:lpstr>
      <vt:lpstr>Data Protection Regulation &amp; Resources</vt:lpstr>
      <vt:lpstr>Jamaica Data Protection Act, 2020</vt:lpstr>
      <vt:lpstr>Practical Advice</vt:lpstr>
      <vt:lpstr>The Silver Lining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Wright, Mike</cp:lastModifiedBy>
  <cp:revision>282</cp:revision>
  <dcterms:created xsi:type="dcterms:W3CDTF">2017-05-22T13:55:49Z</dcterms:created>
  <dcterms:modified xsi:type="dcterms:W3CDTF">2023-04-19T14:00:47Z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0x010100D0800E01DA61CD4CB4FA5769D5DD0AD2</vt:lpwstr>
  </property>
</Properties>
</file>